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147376110" r:id="rId2"/>
    <p:sldId id="2147376111" r:id="rId3"/>
  </p:sldIdLst>
  <p:sldSz cx="12192000" cy="6858000"/>
  <p:notesSz cx="6858000" cy="9144000"/>
  <p:defaultTextStyle>
    <a:defPPr>
      <a:defRPr lang="en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1.bin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3.bin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4.bin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.jpeg"/><Relationship Id="rId5" Type="http://schemas.openxmlformats.org/officeDocument/2006/relationships/image" Target="../media/image3.emf"/><Relationship Id="rId4" Type="http://schemas.openxmlformats.org/officeDocument/2006/relationships/oleObject" Target="../embeddings/oleObject5.bin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6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6.bin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7.bin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8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8.bin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9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9.bin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0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oleObject" Target="../embeddings/oleObject10.bin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emf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emf"/></Relationships>
</file>

<file path=ppt/slideLayouts/_rels/slideLayout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1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11.bin"/></Relationships>
</file>

<file path=ppt/slideLayouts/_rels/slideLayout4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2.xml"/><Relationship Id="rId1" Type="http://schemas.openxmlformats.org/officeDocument/2006/relationships/vmlDrawing" Target="../drawings/vmlDrawing12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12.bin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3.xml"/><Relationship Id="rId1" Type="http://schemas.openxmlformats.org/officeDocument/2006/relationships/vmlDrawing" Target="../drawings/vmlDrawing13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13.bin"/></Relationships>
</file>

<file path=ppt/slideLayouts/_rels/slideLayout5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4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2.jpeg"/><Relationship Id="rId5" Type="http://schemas.openxmlformats.org/officeDocument/2006/relationships/image" Target="../media/image3.emf"/><Relationship Id="rId4" Type="http://schemas.openxmlformats.org/officeDocument/2006/relationships/oleObject" Target="../embeddings/oleObject14.bin"/></Relationships>
</file>

<file path=ppt/slideLayouts/_rels/slideLayout5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5.xml"/><Relationship Id="rId1" Type="http://schemas.openxmlformats.org/officeDocument/2006/relationships/vmlDrawing" Target="../drawings/vmlDrawing15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15.bin"/></Relationships>
</file>

<file path=ppt/slideLayouts/_rels/slideLayout5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6.xml"/><Relationship Id="rId1" Type="http://schemas.openxmlformats.org/officeDocument/2006/relationships/vmlDrawing" Target="../drawings/vmlDrawing16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16.bin"/></Relationships>
</file>

<file path=ppt/slideLayouts/_rels/slideLayout5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7.xml"/><Relationship Id="rId1" Type="http://schemas.openxmlformats.org/officeDocument/2006/relationships/vmlDrawing" Target="../drawings/vmlDrawing17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17.bin"/></Relationships>
</file>

<file path=ppt/slideLayouts/_rels/slideLayout5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vmlDrawing" Target="../drawings/vmlDrawing18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18.bin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3" Type="http://schemas.openxmlformats.org/officeDocument/2006/relationships/tags" Target="../tags/tag20.xml"/><Relationship Id="rId2" Type="http://schemas.openxmlformats.org/officeDocument/2006/relationships/tags" Target="../tags/tag19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9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dirty="0"/>
              <a:t>Optional subtitle (in max. 1 line)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noProof="0" dirty="0"/>
              <a:t>Slide title (2 lines | max. 1 line with subtitle)</a:t>
            </a:r>
            <a:endParaRPr lang="en-US" dirty="0"/>
          </a:p>
        </p:txBody>
      </p:sp>
      <p:sp>
        <p:nvSpPr>
          <p:cNvPr id="7" name="Inhaltsplatzhalter 6"/>
          <p:cNvSpPr>
            <a:spLocks noGrp="1"/>
          </p:cNvSpPr>
          <p:nvPr>
            <p:ph sz="quarter" idx="14" hasCustomPrompt="1"/>
          </p:nvPr>
        </p:nvSpPr>
        <p:spPr>
          <a:xfrm>
            <a:off x="552827" y="1700808"/>
            <a:ext cx="10293319" cy="424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You can use this field to enter text, a table, 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937082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 userDrawn="1"/>
        </p:nvSpPr>
        <p:spPr bwMode="gray">
          <a:xfrm>
            <a:off x="193624" y="6237312"/>
            <a:ext cx="10149741" cy="504056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799" noProof="0" dirty="0">
              <a:solidFill>
                <a:schemeClr val="bg1"/>
              </a:solidFill>
            </a:endParaRPr>
          </a:p>
        </p:txBody>
      </p:sp>
      <p:sp>
        <p:nvSpPr>
          <p:cNvPr id="45" name="Textplatzhalter 6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7248225" y="2636912"/>
            <a:ext cx="3599513" cy="432000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2799">
                <a:solidFill>
                  <a:schemeClr val="bg1"/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9pPr>
          </a:lstStyle>
          <a:p>
            <a:pPr lvl="0"/>
            <a:r>
              <a:rPr lang="en-US" noProof="0" dirty="0"/>
              <a:t>&lt;Thank you!&gt;</a:t>
            </a:r>
          </a:p>
        </p:txBody>
      </p:sp>
      <p:sp>
        <p:nvSpPr>
          <p:cNvPr id="25" name="Bildplatzhalter 7">
            <a:extLst>
              <a:ext uri="{FF2B5EF4-FFF2-40B4-BE49-F238E27FC236}">
                <a16:creationId xmlns:a16="http://schemas.microsoft.com/office/drawing/2014/main" id="{7FCA8480-3DD5-4021-A659-0E4B23559E6E}"/>
              </a:ext>
            </a:extLst>
          </p:cNvPr>
          <p:cNvSpPr>
            <a:spLocks noGrp="1" noChangeAspect="1"/>
          </p:cNvSpPr>
          <p:nvPr>
            <p:ph type="pic" sz="quarter" idx="13" hasCustomPrompt="1"/>
          </p:nvPr>
        </p:nvSpPr>
        <p:spPr bwMode="gray">
          <a:xfrm>
            <a:off x="193624" y="188914"/>
            <a:ext cx="11805494" cy="5761036"/>
          </a:xfrm>
          <a:solidFill>
            <a:srgbClr val="E0E0E0"/>
          </a:solidFill>
        </p:spPr>
        <p:txBody>
          <a:bodyPr lIns="0" tIns="576000" anchor="ctr" anchorCtr="0">
            <a:normAutofit/>
          </a:bodyPr>
          <a:lstStyle>
            <a:lvl1pPr marL="0" marR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Insert a picture here</a:t>
            </a:r>
          </a:p>
        </p:txBody>
      </p:sp>
    </p:spTree>
    <p:extLst>
      <p:ext uri="{BB962C8B-B14F-4D97-AF65-F5344CB8AC3E}">
        <p14:creationId xmlns:p14="http://schemas.microsoft.com/office/powerpoint/2010/main" val="1768693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dirty="0"/>
              <a:t>Optional subtitle (in max. 1 line)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 noProof="0" dirty="0"/>
              <a:t>Slide title (2 lines | max. 1 line with subtitle)</a:t>
            </a:r>
            <a:endParaRPr lang="en-US" dirty="0"/>
          </a:p>
        </p:txBody>
      </p:sp>
      <p:sp>
        <p:nvSpPr>
          <p:cNvPr id="7" name="Inhaltsplatzhalter 6"/>
          <p:cNvSpPr>
            <a:spLocks noGrp="1"/>
          </p:cNvSpPr>
          <p:nvPr>
            <p:ph sz="quarter" idx="14" hasCustomPrompt="1"/>
          </p:nvPr>
        </p:nvSpPr>
        <p:spPr>
          <a:xfrm>
            <a:off x="552827" y="1700808"/>
            <a:ext cx="10293319" cy="424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You can use this field to enter text, a table, 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2819385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2310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Big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 bwMode="gray">
          <a:xfrm>
            <a:off x="193624" y="6237312"/>
            <a:ext cx="10149741" cy="504056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392" tIns="45696" rIns="91392" bIns="4569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798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56626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663304"/>
            <a:ext cx="9144000" cy="1846659"/>
          </a:xfrm>
        </p:spPr>
        <p:txBody>
          <a:bodyPr anchor="b"/>
          <a:lstStyle>
            <a:lvl1pPr algn="ctr">
              <a:defRPr sz="6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F68D1-0145-3546-9F60-DCAAF73A1C80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114961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841579423"/>
              </p:ext>
            </p:extLst>
          </p:nvPr>
        </p:nvGraphicFramePr>
        <p:xfrm>
          <a:off x="1588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dirty="0"/>
              <a:t>Optional subtitle (in max. 1 line)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noProof="0" dirty="0"/>
              <a:t>Slide title (2 lines | max. 1 line with subtitle)</a:t>
            </a:r>
            <a:endParaRPr lang="en-US" dirty="0"/>
          </a:p>
        </p:txBody>
      </p:sp>
      <p:sp>
        <p:nvSpPr>
          <p:cNvPr id="7" name="Inhaltsplatzhalter 6"/>
          <p:cNvSpPr>
            <a:spLocks noGrp="1"/>
          </p:cNvSpPr>
          <p:nvPr>
            <p:ph sz="quarter" idx="14" hasCustomPrompt="1"/>
          </p:nvPr>
        </p:nvSpPr>
        <p:spPr>
          <a:xfrm>
            <a:off x="552827" y="1700808"/>
            <a:ext cx="10293319" cy="424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You can use this field to enter text, a table, 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6508666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828455577"/>
              </p:ext>
            </p:extLst>
          </p:nvPr>
        </p:nvGraphicFramePr>
        <p:xfrm>
          <a:off x="1588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dirty="0"/>
              <a:t>Optional subtitle (in max. 1 line)</a:t>
            </a:r>
          </a:p>
        </p:txBody>
      </p:sp>
      <p:sp>
        <p:nvSpPr>
          <p:cNvPr id="7" name="Titel 6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Slide title (2 lines | max. 1 line with subtitle)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quarter" idx="14" hasCustomPrompt="1"/>
          </p:nvPr>
        </p:nvSpPr>
        <p:spPr>
          <a:xfrm>
            <a:off x="552307" y="1700808"/>
            <a:ext cx="4967581" cy="424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You can use this field to enter text, a table, </a:t>
            </a:r>
            <a:br>
              <a:rPr lang="en-US" dirty="0"/>
            </a:br>
            <a:r>
              <a:rPr lang="en-US" dirty="0"/>
              <a:t>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15" hasCustomPrompt="1"/>
          </p:nvPr>
        </p:nvSpPr>
        <p:spPr>
          <a:xfrm>
            <a:off x="5880157" y="1700808"/>
            <a:ext cx="4967581" cy="424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You can use this field to enter text, a table, </a:t>
            </a:r>
            <a:br>
              <a:rPr lang="en-US" dirty="0"/>
            </a:br>
            <a:r>
              <a:rPr lang="en-US" dirty="0"/>
              <a:t>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079198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hree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894338836"/>
              </p:ext>
            </p:extLst>
          </p:nvPr>
        </p:nvGraphicFramePr>
        <p:xfrm>
          <a:off x="1588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dirty="0"/>
              <a:t>Optional subtitle (in max. 1 line)</a:t>
            </a:r>
          </a:p>
        </p:txBody>
      </p:sp>
      <p:sp>
        <p:nvSpPr>
          <p:cNvPr id="7" name="Titel 6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Slide title (2 lines | max. 1 line with subtitle)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quarter" idx="14" hasCustomPrompt="1"/>
          </p:nvPr>
        </p:nvSpPr>
        <p:spPr>
          <a:xfrm>
            <a:off x="552306" y="1700808"/>
            <a:ext cx="3239156" cy="4248000"/>
          </a:xfrm>
        </p:spPr>
        <p:txBody>
          <a:bodyPr/>
          <a:lstStyle/>
          <a:p>
            <a:pPr lvl="0"/>
            <a:r>
              <a:rPr lang="en-US" dirty="0"/>
              <a:t>You can use this field to enter text, a table, 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Inhaltsplatzhalter 3"/>
          <p:cNvSpPr>
            <a:spLocks noGrp="1"/>
          </p:cNvSpPr>
          <p:nvPr>
            <p:ph sz="quarter" idx="15" hasCustomPrompt="1"/>
          </p:nvPr>
        </p:nvSpPr>
        <p:spPr>
          <a:xfrm>
            <a:off x="4151820" y="1700808"/>
            <a:ext cx="3096406" cy="4248000"/>
          </a:xfrm>
        </p:spPr>
        <p:txBody>
          <a:bodyPr/>
          <a:lstStyle/>
          <a:p>
            <a:pPr lvl="0"/>
            <a:r>
              <a:rPr lang="en-US" dirty="0"/>
              <a:t>You can use this field to enter text, a table, 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Inhaltsplatzhalter 3"/>
          <p:cNvSpPr>
            <a:spLocks noGrp="1"/>
          </p:cNvSpPr>
          <p:nvPr>
            <p:ph sz="quarter" idx="16" hasCustomPrompt="1"/>
          </p:nvPr>
        </p:nvSpPr>
        <p:spPr>
          <a:xfrm>
            <a:off x="7608494" y="1700808"/>
            <a:ext cx="3239156" cy="4248000"/>
          </a:xfrm>
        </p:spPr>
        <p:txBody>
          <a:bodyPr/>
          <a:lstStyle/>
          <a:p>
            <a:pPr lvl="0"/>
            <a:r>
              <a:rPr lang="en-US" dirty="0"/>
              <a:t>You can use this field to enter text, a table, 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556016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g text with vignet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022587254"/>
              </p:ext>
            </p:extLst>
          </p:nvPr>
        </p:nvGraphicFramePr>
        <p:xfrm>
          <a:off x="1588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Picture 4" descr="K:\Mann + Hummel\03_Vorlagen\03_PowerPoint\backup\Vignette_16x32_weiß_2016.01.27.jpg"/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" r="3"/>
          <a:stretch>
            <a:fillRect/>
          </a:stretch>
        </p:blipFill>
        <p:spPr bwMode="gray">
          <a:xfrm>
            <a:off x="193624" y="188914"/>
            <a:ext cx="11805494" cy="57610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platzhalter 9"/>
          <p:cNvSpPr>
            <a:spLocks noGrp="1" noChangeAspect="1"/>
          </p:cNvSpPr>
          <p:nvPr>
            <p:ph type="body" sz="quarter" idx="13" hasCustomPrompt="1"/>
          </p:nvPr>
        </p:nvSpPr>
        <p:spPr bwMode="gray">
          <a:xfrm>
            <a:off x="192880" y="188913"/>
            <a:ext cx="11805495" cy="5761038"/>
          </a:xfrm>
        </p:spPr>
        <p:txBody>
          <a:bodyPr lIns="360000" tIns="360000" rIns="360000" bIns="360000" anchor="ctr">
            <a:noAutofit/>
          </a:bodyPr>
          <a:lstStyle>
            <a:lvl1pPr marL="0" algn="ctr">
              <a:spcAft>
                <a:spcPts val="0"/>
              </a:spcAft>
              <a:buFontTx/>
              <a:buNone/>
              <a:defRPr sz="3199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 algn="ctr">
              <a:spcAft>
                <a:spcPts val="0"/>
              </a:spcAft>
              <a:buFontTx/>
              <a:buNone/>
              <a:defRPr sz="3199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 marL="0" indent="0" algn="ctr">
              <a:spcBef>
                <a:spcPts val="1799"/>
              </a:spcBef>
              <a:spcAft>
                <a:spcPts val="0"/>
              </a:spcAft>
              <a:buFontTx/>
              <a:buNone/>
              <a:defRPr sz="1200" b="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9pPr>
          </a:lstStyle>
          <a:p>
            <a:pPr lvl="0"/>
            <a:r>
              <a:rPr lang="en-US" noProof="0" dirty="0"/>
              <a:t>Big Text first line</a:t>
            </a:r>
          </a:p>
          <a:p>
            <a:pPr lvl="1"/>
            <a:r>
              <a:rPr lang="en-US" noProof="0" dirty="0"/>
              <a:t>Big Text second line</a:t>
            </a:r>
          </a:p>
          <a:p>
            <a:pPr lvl="2"/>
            <a:r>
              <a:rPr lang="en-US" noProof="0" dirty="0"/>
              <a:t>Author</a:t>
            </a:r>
          </a:p>
        </p:txBody>
      </p:sp>
    </p:spTree>
    <p:extLst>
      <p:ext uri="{BB962C8B-B14F-4D97-AF65-F5344CB8AC3E}">
        <p14:creationId xmlns:p14="http://schemas.microsoft.com/office/powerpoint/2010/main" val="20385288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357287971"/>
              </p:ext>
            </p:extLst>
          </p:nvPr>
        </p:nvGraphicFramePr>
        <p:xfrm>
          <a:off x="1588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dirty="0"/>
              <a:t>Optional subtitle (in max. 1 line)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Slide title (2 lines | max. 1 line with subtitle)</a:t>
            </a:r>
          </a:p>
        </p:txBody>
      </p:sp>
    </p:spTree>
    <p:extLst>
      <p:ext uri="{BB962C8B-B14F-4D97-AF65-F5344CB8AC3E}">
        <p14:creationId xmlns:p14="http://schemas.microsoft.com/office/powerpoint/2010/main" val="1923472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dirty="0"/>
              <a:t>Optional subtitle (in max. 1 line)</a:t>
            </a:r>
          </a:p>
        </p:txBody>
      </p:sp>
      <p:sp>
        <p:nvSpPr>
          <p:cNvPr id="7" name="Titel 6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/>
            </a:lvl1pPr>
          </a:lstStyle>
          <a:p>
            <a:r>
              <a:rPr lang="en-US" dirty="0"/>
              <a:t>Slide title (2 lines | max. 1 line with subtitle)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quarter" idx="14" hasCustomPrompt="1"/>
          </p:nvPr>
        </p:nvSpPr>
        <p:spPr>
          <a:xfrm>
            <a:off x="552307" y="1700808"/>
            <a:ext cx="4967581" cy="424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You can use this field to enter text, a table, </a:t>
            </a:r>
            <a:br>
              <a:rPr lang="en-US" dirty="0"/>
            </a:br>
            <a:r>
              <a:rPr lang="en-US" dirty="0"/>
              <a:t>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15" hasCustomPrompt="1"/>
          </p:nvPr>
        </p:nvSpPr>
        <p:spPr>
          <a:xfrm>
            <a:off x="5880157" y="1700808"/>
            <a:ext cx="4967581" cy="424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You can use this field to enter text, a table, </a:t>
            </a:r>
            <a:br>
              <a:rPr lang="en-US" dirty="0"/>
            </a:br>
            <a:r>
              <a:rPr lang="en-US" dirty="0"/>
              <a:t>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2719303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54468165"/>
              </p:ext>
            </p:extLst>
          </p:nvPr>
        </p:nvGraphicFramePr>
        <p:xfrm>
          <a:off x="1588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673239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495510637"/>
              </p:ext>
            </p:extLst>
          </p:nvPr>
        </p:nvGraphicFramePr>
        <p:xfrm>
          <a:off x="1588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noProof="0" dirty="0"/>
              <a:t>Optional subtitle (in max. 1 line)</a:t>
            </a:r>
          </a:p>
        </p:txBody>
      </p:sp>
      <p:sp>
        <p:nvSpPr>
          <p:cNvPr id="8" name="Bildplatzhalter 7"/>
          <p:cNvSpPr>
            <a:spLocks noGrp="1" noChangeAspect="1"/>
          </p:cNvSpPr>
          <p:nvPr>
            <p:ph type="pic" sz="quarter" idx="14" hasCustomPrompt="1"/>
          </p:nvPr>
        </p:nvSpPr>
        <p:spPr bwMode="gray">
          <a:xfrm>
            <a:off x="552827" y="1700808"/>
            <a:ext cx="10293319" cy="4248000"/>
          </a:xfrm>
        </p:spPr>
        <p:txBody>
          <a:bodyPr lIns="0" tIns="612000" anchor="ctr" anchorCtr="0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 noProof="0" dirty="0"/>
              <a:t>Insert a picture here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noProof="0" dirty="0"/>
              <a:t>Slide title (2 lines | max. 1 line with subtitle)</a:t>
            </a:r>
          </a:p>
        </p:txBody>
      </p:sp>
    </p:spTree>
    <p:extLst>
      <p:ext uri="{BB962C8B-B14F-4D97-AF65-F5344CB8AC3E}">
        <p14:creationId xmlns:p14="http://schemas.microsoft.com/office/powerpoint/2010/main" val="76054295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g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6600752"/>
              </p:ext>
            </p:extLst>
          </p:nvPr>
        </p:nvGraphicFramePr>
        <p:xfrm>
          <a:off x="1588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hteck 3"/>
          <p:cNvSpPr/>
          <p:nvPr userDrawn="1"/>
        </p:nvSpPr>
        <p:spPr bwMode="gray">
          <a:xfrm>
            <a:off x="193624" y="6237312"/>
            <a:ext cx="10149741" cy="504056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799" noProof="0" dirty="0">
              <a:solidFill>
                <a:schemeClr val="bg1"/>
              </a:solidFill>
            </a:endParaRPr>
          </a:p>
        </p:txBody>
      </p:sp>
      <p:sp>
        <p:nvSpPr>
          <p:cNvPr id="8" name="Bildplatzhalter 7"/>
          <p:cNvSpPr>
            <a:spLocks noGrp="1" noChangeAspect="1"/>
          </p:cNvSpPr>
          <p:nvPr>
            <p:ph type="pic" sz="quarter" idx="13" hasCustomPrompt="1"/>
          </p:nvPr>
        </p:nvSpPr>
        <p:spPr bwMode="gray">
          <a:xfrm>
            <a:off x="192881" y="188641"/>
            <a:ext cx="11806237" cy="6480719"/>
          </a:xfrm>
          <a:solidFill>
            <a:schemeClr val="bg1"/>
          </a:solidFill>
        </p:spPr>
        <p:txBody>
          <a:bodyPr lIns="0" tIns="576000" anchor="ctr" anchorCtr="0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 noProof="0" dirty="0"/>
              <a:t>Insert a picture here</a:t>
            </a:r>
          </a:p>
        </p:txBody>
      </p:sp>
    </p:spTree>
    <p:extLst>
      <p:ext uri="{BB962C8B-B14F-4D97-AF65-F5344CB8AC3E}">
        <p14:creationId xmlns:p14="http://schemas.microsoft.com/office/powerpoint/2010/main" val="427563049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8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dirty="0"/>
              <a:t>Optional subtitle (in max. 1 line)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noProof="0" dirty="0"/>
              <a:t>Slide title (2 lines | max. 1 line with subtitle)</a:t>
            </a:r>
            <a:endParaRPr lang="en-US" dirty="0"/>
          </a:p>
        </p:txBody>
      </p:sp>
      <p:sp>
        <p:nvSpPr>
          <p:cNvPr id="7" name="Inhaltsplatzhalter 6"/>
          <p:cNvSpPr>
            <a:spLocks noGrp="1"/>
          </p:cNvSpPr>
          <p:nvPr>
            <p:ph sz="quarter" idx="14" hasCustomPrompt="1"/>
          </p:nvPr>
        </p:nvSpPr>
        <p:spPr>
          <a:xfrm>
            <a:off x="552827" y="1700808"/>
            <a:ext cx="10293319" cy="424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You can use this field to enter text, a table, 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179458733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8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dirty="0"/>
              <a:t>Optional subtitle (in max. 1 line)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Slide title (2 lines | max. 1 line with subtitle)</a:t>
            </a:r>
          </a:p>
        </p:txBody>
      </p:sp>
    </p:spTree>
    <p:extLst>
      <p:ext uri="{BB962C8B-B14F-4D97-AF65-F5344CB8AC3E}">
        <p14:creationId xmlns:p14="http://schemas.microsoft.com/office/powerpoint/2010/main" val="153628905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dirty="0"/>
              <a:t>Optional subtitle (in max. 1 line)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 noProof="0" dirty="0"/>
              <a:t>Slide title (2 lines | max. 1 line with subtitle)</a:t>
            </a:r>
            <a:endParaRPr lang="en-US" dirty="0"/>
          </a:p>
        </p:txBody>
      </p:sp>
      <p:sp>
        <p:nvSpPr>
          <p:cNvPr id="7" name="Inhaltsplatzhalter 6"/>
          <p:cNvSpPr>
            <a:spLocks noGrp="1"/>
          </p:cNvSpPr>
          <p:nvPr>
            <p:ph sz="quarter" idx="14" hasCustomPrompt="1"/>
          </p:nvPr>
        </p:nvSpPr>
        <p:spPr>
          <a:xfrm>
            <a:off x="552827" y="1700808"/>
            <a:ext cx="10293319" cy="424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You can use this field to enter text, a table, 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4007856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dirty="0"/>
              <a:t>Optional subtitle (in max. 1 line)</a:t>
            </a:r>
          </a:p>
        </p:txBody>
      </p:sp>
      <p:sp>
        <p:nvSpPr>
          <p:cNvPr id="7" name="Titel 6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/>
            </a:lvl1pPr>
          </a:lstStyle>
          <a:p>
            <a:r>
              <a:rPr lang="en-US" dirty="0"/>
              <a:t>Slide title (2 lines | max. 1 line with subtitle)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quarter" idx="14" hasCustomPrompt="1"/>
          </p:nvPr>
        </p:nvSpPr>
        <p:spPr>
          <a:xfrm>
            <a:off x="552307" y="1700808"/>
            <a:ext cx="4967581" cy="424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You can use this field to enter text, a table, </a:t>
            </a:r>
            <a:br>
              <a:rPr lang="en-US" dirty="0"/>
            </a:br>
            <a:r>
              <a:rPr lang="en-US" dirty="0"/>
              <a:t>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15" hasCustomPrompt="1"/>
          </p:nvPr>
        </p:nvSpPr>
        <p:spPr>
          <a:xfrm>
            <a:off x="5880157" y="1700808"/>
            <a:ext cx="4967581" cy="424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You can use this field to enter text, a table, </a:t>
            </a:r>
            <a:br>
              <a:rPr lang="en-US" dirty="0"/>
            </a:br>
            <a:r>
              <a:rPr lang="en-US" dirty="0"/>
              <a:t>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9815246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hree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dirty="0"/>
              <a:t>Optional subtitle (in max. 1 line)</a:t>
            </a:r>
          </a:p>
        </p:txBody>
      </p:sp>
      <p:sp>
        <p:nvSpPr>
          <p:cNvPr id="7" name="Titel 6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 dirty="0"/>
              <a:t>Slide title (2 lines | max. 1 line with subtitle)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quarter" idx="14" hasCustomPrompt="1"/>
          </p:nvPr>
        </p:nvSpPr>
        <p:spPr>
          <a:xfrm>
            <a:off x="552306" y="1700808"/>
            <a:ext cx="3239156" cy="4248000"/>
          </a:xfrm>
        </p:spPr>
        <p:txBody>
          <a:bodyPr/>
          <a:lstStyle/>
          <a:p>
            <a:pPr lvl="0"/>
            <a:r>
              <a:rPr lang="en-US" dirty="0"/>
              <a:t>You can use this field to enter text, a table, 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Inhaltsplatzhalter 3"/>
          <p:cNvSpPr>
            <a:spLocks noGrp="1"/>
          </p:cNvSpPr>
          <p:nvPr>
            <p:ph sz="quarter" idx="15" hasCustomPrompt="1"/>
          </p:nvPr>
        </p:nvSpPr>
        <p:spPr>
          <a:xfrm>
            <a:off x="4151820" y="1700808"/>
            <a:ext cx="3096406" cy="4248000"/>
          </a:xfrm>
        </p:spPr>
        <p:txBody>
          <a:bodyPr/>
          <a:lstStyle/>
          <a:p>
            <a:pPr lvl="0"/>
            <a:r>
              <a:rPr lang="en-US" dirty="0"/>
              <a:t>You can use this field to enter text, a table, 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Inhaltsplatzhalter 3"/>
          <p:cNvSpPr>
            <a:spLocks noGrp="1"/>
          </p:cNvSpPr>
          <p:nvPr>
            <p:ph sz="quarter" idx="16" hasCustomPrompt="1"/>
          </p:nvPr>
        </p:nvSpPr>
        <p:spPr>
          <a:xfrm>
            <a:off x="7608494" y="1700808"/>
            <a:ext cx="3239156" cy="4248000"/>
          </a:xfrm>
        </p:spPr>
        <p:txBody>
          <a:bodyPr/>
          <a:lstStyle/>
          <a:p>
            <a:pPr lvl="0"/>
            <a:r>
              <a:rPr lang="en-US" dirty="0"/>
              <a:t>You can use this field to enter text, a table, 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312666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g text with vignet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 descr="K:\Mann + Hummel\03_Vorlagen\03_PowerPoint\backup\Vignette_16x32_weiß_2016.01.27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" r="3"/>
          <a:stretch>
            <a:fillRect/>
          </a:stretch>
        </p:blipFill>
        <p:spPr bwMode="gray">
          <a:xfrm>
            <a:off x="193624" y="188914"/>
            <a:ext cx="11805494" cy="57610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platzhalter 9"/>
          <p:cNvSpPr>
            <a:spLocks noGrp="1" noChangeAspect="1"/>
          </p:cNvSpPr>
          <p:nvPr>
            <p:ph type="body" sz="quarter" idx="13" hasCustomPrompt="1"/>
          </p:nvPr>
        </p:nvSpPr>
        <p:spPr bwMode="gray">
          <a:xfrm>
            <a:off x="192880" y="188913"/>
            <a:ext cx="11805495" cy="5761038"/>
          </a:xfrm>
        </p:spPr>
        <p:txBody>
          <a:bodyPr lIns="360000" tIns="360000" rIns="360000" bIns="360000" anchor="ctr">
            <a:noAutofit/>
          </a:bodyPr>
          <a:lstStyle>
            <a:lvl1pPr marL="0" algn="ctr">
              <a:spcAft>
                <a:spcPts val="0"/>
              </a:spcAft>
              <a:buFontTx/>
              <a:buNone/>
              <a:defRPr sz="3199" baseline="0">
                <a:solidFill>
                  <a:schemeClr val="accent1"/>
                </a:solidFill>
              </a:defRPr>
            </a:lvl1pPr>
            <a:lvl2pPr marL="0" indent="0" algn="ctr">
              <a:spcAft>
                <a:spcPts val="0"/>
              </a:spcAft>
              <a:buFontTx/>
              <a:buNone/>
              <a:defRPr sz="3199" baseline="0">
                <a:solidFill>
                  <a:schemeClr val="accent2"/>
                </a:solidFill>
              </a:defRPr>
            </a:lvl2pPr>
            <a:lvl3pPr marL="0" indent="0" algn="ctr">
              <a:spcBef>
                <a:spcPts val="1799"/>
              </a:spcBef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9pPr>
          </a:lstStyle>
          <a:p>
            <a:pPr lvl="0"/>
            <a:r>
              <a:rPr lang="en-US" noProof="0" dirty="0"/>
              <a:t>Big Text first line</a:t>
            </a:r>
          </a:p>
          <a:p>
            <a:pPr lvl="1"/>
            <a:r>
              <a:rPr lang="en-US" noProof="0" dirty="0"/>
              <a:t>Big Text second line</a:t>
            </a:r>
          </a:p>
          <a:p>
            <a:pPr lvl="2"/>
            <a:r>
              <a:rPr lang="en-US" noProof="0" dirty="0"/>
              <a:t>Author</a:t>
            </a:r>
          </a:p>
        </p:txBody>
      </p:sp>
    </p:spTree>
    <p:extLst>
      <p:ext uri="{BB962C8B-B14F-4D97-AF65-F5344CB8AC3E}">
        <p14:creationId xmlns:p14="http://schemas.microsoft.com/office/powerpoint/2010/main" val="44957822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dirty="0"/>
              <a:t>Optional subtitle (in max. 1 line)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 dirty="0"/>
              <a:t>Slide title (2 lines | max. 1 line with subtitle)</a:t>
            </a:r>
          </a:p>
        </p:txBody>
      </p:sp>
    </p:spTree>
    <p:extLst>
      <p:ext uri="{BB962C8B-B14F-4D97-AF65-F5344CB8AC3E}">
        <p14:creationId xmlns:p14="http://schemas.microsoft.com/office/powerpoint/2010/main" val="1907443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dirty="0"/>
              <a:t>Optional subtitle (in max. 1 line)</a:t>
            </a:r>
          </a:p>
        </p:txBody>
      </p:sp>
      <p:sp>
        <p:nvSpPr>
          <p:cNvPr id="7" name="Titel 6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 dirty="0"/>
              <a:t>Slide title (2 lines | max. 1 line with subtitle)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quarter" idx="14" hasCustomPrompt="1"/>
          </p:nvPr>
        </p:nvSpPr>
        <p:spPr>
          <a:xfrm>
            <a:off x="552306" y="1700808"/>
            <a:ext cx="3239156" cy="4248000"/>
          </a:xfrm>
        </p:spPr>
        <p:txBody>
          <a:bodyPr/>
          <a:lstStyle/>
          <a:p>
            <a:pPr lvl="0"/>
            <a:r>
              <a:rPr lang="en-US" dirty="0"/>
              <a:t>You can use this field to enter text, a table, 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Inhaltsplatzhalter 3"/>
          <p:cNvSpPr>
            <a:spLocks noGrp="1"/>
          </p:cNvSpPr>
          <p:nvPr>
            <p:ph sz="quarter" idx="15" hasCustomPrompt="1"/>
          </p:nvPr>
        </p:nvSpPr>
        <p:spPr>
          <a:xfrm>
            <a:off x="4151820" y="1700808"/>
            <a:ext cx="3096406" cy="4248000"/>
          </a:xfrm>
        </p:spPr>
        <p:txBody>
          <a:bodyPr/>
          <a:lstStyle/>
          <a:p>
            <a:pPr lvl="0"/>
            <a:r>
              <a:rPr lang="en-US" dirty="0"/>
              <a:t>You can use this field to enter text, a table, 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Inhaltsplatzhalter 3"/>
          <p:cNvSpPr>
            <a:spLocks noGrp="1"/>
          </p:cNvSpPr>
          <p:nvPr>
            <p:ph sz="quarter" idx="16" hasCustomPrompt="1"/>
          </p:nvPr>
        </p:nvSpPr>
        <p:spPr>
          <a:xfrm>
            <a:off x="7608494" y="1700808"/>
            <a:ext cx="3239156" cy="4248000"/>
          </a:xfrm>
        </p:spPr>
        <p:txBody>
          <a:bodyPr/>
          <a:lstStyle/>
          <a:p>
            <a:pPr lvl="0"/>
            <a:r>
              <a:rPr lang="en-US" dirty="0"/>
              <a:t>You can use this field to enter text, a table, 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5842969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noProof="0" dirty="0"/>
              <a:t>Optional subtitle (in max. 1 line)</a:t>
            </a:r>
          </a:p>
        </p:txBody>
      </p:sp>
      <p:sp>
        <p:nvSpPr>
          <p:cNvPr id="8" name="Bildplatzhalter 7"/>
          <p:cNvSpPr>
            <a:spLocks noGrp="1" noChangeAspect="1"/>
          </p:cNvSpPr>
          <p:nvPr>
            <p:ph type="pic" sz="quarter" idx="14" hasCustomPrompt="1"/>
          </p:nvPr>
        </p:nvSpPr>
        <p:spPr bwMode="gray">
          <a:xfrm>
            <a:off x="552827" y="1700808"/>
            <a:ext cx="10293319" cy="4248000"/>
          </a:xfrm>
        </p:spPr>
        <p:txBody>
          <a:bodyPr lIns="0" tIns="612000" anchor="ctr" anchorCtr="0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 noProof="0" dirty="0"/>
              <a:t>Insert a picture here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 noProof="0" dirty="0"/>
              <a:t>Slide title (2 lines | max. 1 line with subtitle)</a:t>
            </a:r>
          </a:p>
        </p:txBody>
      </p:sp>
    </p:spTree>
    <p:extLst>
      <p:ext uri="{BB962C8B-B14F-4D97-AF65-F5344CB8AC3E}">
        <p14:creationId xmlns:p14="http://schemas.microsoft.com/office/powerpoint/2010/main" val="400000208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g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 userDrawn="1"/>
        </p:nvSpPr>
        <p:spPr bwMode="gray">
          <a:xfrm>
            <a:off x="193624" y="6237312"/>
            <a:ext cx="10149741" cy="504056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799" noProof="0" dirty="0">
              <a:solidFill>
                <a:schemeClr val="bg1"/>
              </a:solidFill>
            </a:endParaRPr>
          </a:p>
        </p:txBody>
      </p:sp>
      <p:sp>
        <p:nvSpPr>
          <p:cNvPr id="8" name="Bildplatzhalter 7"/>
          <p:cNvSpPr>
            <a:spLocks noGrp="1" noChangeAspect="1"/>
          </p:cNvSpPr>
          <p:nvPr>
            <p:ph type="pic" sz="quarter" idx="13" hasCustomPrompt="1"/>
          </p:nvPr>
        </p:nvSpPr>
        <p:spPr bwMode="gray">
          <a:xfrm>
            <a:off x="192881" y="188641"/>
            <a:ext cx="11806237" cy="6480719"/>
          </a:xfrm>
          <a:solidFill>
            <a:schemeClr val="bg1"/>
          </a:solidFill>
        </p:spPr>
        <p:txBody>
          <a:bodyPr lIns="0" tIns="576000" anchor="ctr" anchorCtr="0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 noProof="0" dirty="0"/>
              <a:t>Insert a picture here</a:t>
            </a:r>
          </a:p>
        </p:txBody>
      </p:sp>
    </p:spTree>
    <p:extLst>
      <p:ext uri="{BB962C8B-B14F-4D97-AF65-F5344CB8AC3E}">
        <p14:creationId xmlns:p14="http://schemas.microsoft.com/office/powerpoint/2010/main" val="317120812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1799">
                <a:solidFill>
                  <a:schemeClr val="accent2"/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/>
              <a:t>Optional subtitle (in max. 1 line)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/>
              <a:t>Slide title (2 lines | max. 1 line with subtitle)</a:t>
            </a:r>
          </a:p>
        </p:txBody>
      </p:sp>
    </p:spTree>
    <p:extLst>
      <p:ext uri="{BB962C8B-B14F-4D97-AF65-F5344CB8AC3E}">
        <p14:creationId xmlns:p14="http://schemas.microsoft.com/office/powerpoint/2010/main" val="58004993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a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 userDrawn="1"/>
        </p:nvSpPr>
        <p:spPr bwMode="gray">
          <a:xfrm>
            <a:off x="193624" y="6237312"/>
            <a:ext cx="10149741" cy="504056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799" noProof="0">
              <a:solidFill>
                <a:schemeClr val="bg1"/>
              </a:solidFill>
            </a:endParaRPr>
          </a:p>
        </p:txBody>
      </p:sp>
      <p:pic>
        <p:nvPicPr>
          <p:cNvPr id="32" name="Picture 127" descr="K:\Mann + Hummel\03_Vorlagen\03_PowerPoint\backup\Vignette_16x32_8_60prozent_2016.01.27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187995" y="188913"/>
            <a:ext cx="11804751" cy="5761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5" name="Textplatzhalter 6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1939419" y="980776"/>
            <a:ext cx="8908319" cy="432000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2799">
                <a:solidFill>
                  <a:schemeClr val="bg1"/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9pPr>
          </a:lstStyle>
          <a:p>
            <a:pPr lvl="0"/>
            <a:r>
              <a:rPr lang="en-US" noProof="0"/>
              <a:t>&lt;Thank you!&gt;</a:t>
            </a:r>
          </a:p>
        </p:txBody>
      </p:sp>
      <p:pic>
        <p:nvPicPr>
          <p:cNvPr id="51" name="Picture 85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93624" y="6510889"/>
            <a:ext cx="1529602" cy="121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52" name="Gruppierung 2"/>
          <p:cNvGrpSpPr>
            <a:grpSpLocks noChangeAspect="1"/>
          </p:cNvGrpSpPr>
          <p:nvPr userDrawn="1"/>
        </p:nvGrpSpPr>
        <p:grpSpPr bwMode="gray">
          <a:xfrm rot="21208675">
            <a:off x="2079148" y="2067127"/>
            <a:ext cx="4104875" cy="2659484"/>
            <a:chOff x="3013829" y="1420446"/>
            <a:chExt cx="3412817" cy="2210533"/>
          </a:xfrm>
        </p:grpSpPr>
        <p:sp>
          <p:nvSpPr>
            <p:cNvPr id="53" name="Rechteck 52"/>
            <p:cNvSpPr/>
            <p:nvPr/>
          </p:nvSpPr>
          <p:spPr bwMode="gray">
            <a:xfrm>
              <a:off x="3013829" y="1420446"/>
              <a:ext cx="3412817" cy="2210533"/>
            </a:xfrm>
            <a:prstGeom prst="rect">
              <a:avLst/>
            </a:prstGeom>
            <a:solidFill>
              <a:schemeClr val="bg1"/>
            </a:solidFill>
            <a:ln w="28575" cap="sq" cmpd="sng">
              <a:noFill/>
              <a:miter lim="800000"/>
            </a:ln>
            <a:effectLst>
              <a:outerShdw blurRad="65000" dist="50800" dir="12900000" kx="195000" ky="145000" algn="tl" rotWithShape="0">
                <a:srgbClr val="000000">
                  <a:alpha val="30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799" noProof="0"/>
            </a:p>
          </p:txBody>
        </p:sp>
        <p:grpSp>
          <p:nvGrpSpPr>
            <p:cNvPr id="54" name="Gruppierung 17"/>
            <p:cNvGrpSpPr/>
            <p:nvPr userDrawn="1"/>
          </p:nvGrpSpPr>
          <p:grpSpPr bwMode="gray">
            <a:xfrm>
              <a:off x="5378643" y="1587443"/>
              <a:ext cx="883009" cy="319627"/>
              <a:chOff x="2627313" y="2133600"/>
              <a:chExt cx="5210174" cy="1885957"/>
            </a:xfrm>
            <a:solidFill>
              <a:schemeClr val="accent1"/>
            </a:solidFill>
          </p:grpSpPr>
          <p:sp>
            <p:nvSpPr>
              <p:cNvPr id="55" name="Freeform 6"/>
              <p:cNvSpPr>
                <a:spLocks/>
              </p:cNvSpPr>
              <p:nvPr userDrawn="1"/>
            </p:nvSpPr>
            <p:spPr bwMode="gray">
              <a:xfrm>
                <a:off x="2627314" y="3159129"/>
                <a:ext cx="749301" cy="847727"/>
              </a:xfrm>
              <a:custGeom>
                <a:avLst/>
                <a:gdLst/>
                <a:ahLst/>
                <a:cxnLst>
                  <a:cxn ang="0">
                    <a:pos x="354" y="534"/>
                  </a:cxn>
                  <a:cxn ang="0">
                    <a:pos x="354" y="320"/>
                  </a:cxn>
                  <a:cxn ang="0">
                    <a:pos x="118" y="320"/>
                  </a:cxn>
                  <a:cxn ang="0">
                    <a:pos x="118" y="534"/>
                  </a:cxn>
                  <a:cxn ang="0">
                    <a:pos x="0" y="534"/>
                  </a:cxn>
                  <a:cxn ang="0">
                    <a:pos x="0" y="0"/>
                  </a:cxn>
                  <a:cxn ang="0">
                    <a:pos x="118" y="0"/>
                  </a:cxn>
                  <a:cxn ang="0">
                    <a:pos x="118" y="212"/>
                  </a:cxn>
                  <a:cxn ang="0">
                    <a:pos x="354" y="212"/>
                  </a:cxn>
                  <a:cxn ang="0">
                    <a:pos x="354" y="0"/>
                  </a:cxn>
                  <a:cxn ang="0">
                    <a:pos x="472" y="0"/>
                  </a:cxn>
                  <a:cxn ang="0">
                    <a:pos x="472" y="534"/>
                  </a:cxn>
                  <a:cxn ang="0">
                    <a:pos x="354" y="534"/>
                  </a:cxn>
                </a:cxnLst>
                <a:rect l="0" t="0" r="r" b="b"/>
                <a:pathLst>
                  <a:path w="472" h="534">
                    <a:moveTo>
                      <a:pt x="354" y="534"/>
                    </a:moveTo>
                    <a:lnTo>
                      <a:pt x="354" y="320"/>
                    </a:lnTo>
                    <a:lnTo>
                      <a:pt x="118" y="320"/>
                    </a:lnTo>
                    <a:lnTo>
                      <a:pt x="118" y="534"/>
                    </a:lnTo>
                    <a:lnTo>
                      <a:pt x="0" y="534"/>
                    </a:lnTo>
                    <a:lnTo>
                      <a:pt x="0" y="0"/>
                    </a:lnTo>
                    <a:lnTo>
                      <a:pt x="118" y="0"/>
                    </a:lnTo>
                    <a:lnTo>
                      <a:pt x="118" y="212"/>
                    </a:lnTo>
                    <a:lnTo>
                      <a:pt x="354" y="212"/>
                    </a:lnTo>
                    <a:lnTo>
                      <a:pt x="354" y="0"/>
                    </a:lnTo>
                    <a:lnTo>
                      <a:pt x="472" y="0"/>
                    </a:lnTo>
                    <a:lnTo>
                      <a:pt x="472" y="534"/>
                    </a:lnTo>
                    <a:lnTo>
                      <a:pt x="354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/>
              </a:p>
            </p:txBody>
          </p:sp>
          <p:sp>
            <p:nvSpPr>
              <p:cNvPr id="56" name="Freeform 7"/>
              <p:cNvSpPr>
                <a:spLocks/>
              </p:cNvSpPr>
              <p:nvPr userDrawn="1"/>
            </p:nvSpPr>
            <p:spPr bwMode="gray">
              <a:xfrm>
                <a:off x="3544886" y="3159132"/>
                <a:ext cx="733426" cy="860425"/>
              </a:xfrm>
              <a:custGeom>
                <a:avLst/>
                <a:gdLst/>
                <a:ahLst/>
                <a:cxnLst>
                  <a:cxn ang="0">
                    <a:pos x="230" y="542"/>
                  </a:cxn>
                  <a:cxn ang="0">
                    <a:pos x="178" y="540"/>
                  </a:cxn>
                  <a:cxn ang="0">
                    <a:pos x="132" y="528"/>
                  </a:cxn>
                  <a:cxn ang="0">
                    <a:pos x="94" y="510"/>
                  </a:cxn>
                  <a:cxn ang="0">
                    <a:pos x="60" y="484"/>
                  </a:cxn>
                  <a:cxn ang="0">
                    <a:pos x="34" y="450"/>
                  </a:cxn>
                  <a:cxn ang="0">
                    <a:pos x="16" y="408"/>
                  </a:cxn>
                  <a:cxn ang="0">
                    <a:pos x="4" y="360"/>
                  </a:cxn>
                  <a:cxn ang="0">
                    <a:pos x="0" y="306"/>
                  </a:cxn>
                  <a:cxn ang="0">
                    <a:pos x="118" y="0"/>
                  </a:cxn>
                  <a:cxn ang="0">
                    <a:pos x="118" y="302"/>
                  </a:cxn>
                  <a:cxn ang="0">
                    <a:pos x="124" y="360"/>
                  </a:cxn>
                  <a:cxn ang="0">
                    <a:pos x="134" y="382"/>
                  </a:cxn>
                  <a:cxn ang="0">
                    <a:pos x="148" y="400"/>
                  </a:cxn>
                  <a:cxn ang="0">
                    <a:pos x="164" y="416"/>
                  </a:cxn>
                  <a:cxn ang="0">
                    <a:pos x="182" y="426"/>
                  </a:cxn>
                  <a:cxn ang="0">
                    <a:pos x="206" y="432"/>
                  </a:cxn>
                  <a:cxn ang="0">
                    <a:pos x="230" y="434"/>
                  </a:cxn>
                  <a:cxn ang="0">
                    <a:pos x="278" y="426"/>
                  </a:cxn>
                  <a:cxn ang="0">
                    <a:pos x="298" y="416"/>
                  </a:cxn>
                  <a:cxn ang="0">
                    <a:pos x="314" y="402"/>
                  </a:cxn>
                  <a:cxn ang="0">
                    <a:pos x="328" y="384"/>
                  </a:cxn>
                  <a:cxn ang="0">
                    <a:pos x="336" y="362"/>
                  </a:cxn>
                  <a:cxn ang="0">
                    <a:pos x="344" y="306"/>
                  </a:cxn>
                  <a:cxn ang="0">
                    <a:pos x="462" y="0"/>
                  </a:cxn>
                  <a:cxn ang="0">
                    <a:pos x="462" y="302"/>
                  </a:cxn>
                  <a:cxn ang="0">
                    <a:pos x="458" y="358"/>
                  </a:cxn>
                  <a:cxn ang="0">
                    <a:pos x="446" y="408"/>
                  </a:cxn>
                  <a:cxn ang="0">
                    <a:pos x="426" y="450"/>
                  </a:cxn>
                  <a:cxn ang="0">
                    <a:pos x="400" y="482"/>
                  </a:cxn>
                  <a:cxn ang="0">
                    <a:pos x="366" y="510"/>
                  </a:cxn>
                  <a:cxn ang="0">
                    <a:pos x="326" y="528"/>
                  </a:cxn>
                  <a:cxn ang="0">
                    <a:pos x="280" y="540"/>
                  </a:cxn>
                  <a:cxn ang="0">
                    <a:pos x="230" y="542"/>
                  </a:cxn>
                </a:cxnLst>
                <a:rect l="0" t="0" r="r" b="b"/>
                <a:pathLst>
                  <a:path w="462" h="542">
                    <a:moveTo>
                      <a:pt x="230" y="542"/>
                    </a:moveTo>
                    <a:lnTo>
                      <a:pt x="230" y="542"/>
                    </a:lnTo>
                    <a:lnTo>
                      <a:pt x="204" y="542"/>
                    </a:lnTo>
                    <a:lnTo>
                      <a:pt x="178" y="540"/>
                    </a:lnTo>
                    <a:lnTo>
                      <a:pt x="154" y="534"/>
                    </a:lnTo>
                    <a:lnTo>
                      <a:pt x="132" y="528"/>
                    </a:lnTo>
                    <a:lnTo>
                      <a:pt x="112" y="520"/>
                    </a:lnTo>
                    <a:lnTo>
                      <a:pt x="94" y="510"/>
                    </a:lnTo>
                    <a:lnTo>
                      <a:pt x="76" y="498"/>
                    </a:lnTo>
                    <a:lnTo>
                      <a:pt x="60" y="484"/>
                    </a:lnTo>
                    <a:lnTo>
                      <a:pt x="46" y="468"/>
                    </a:lnTo>
                    <a:lnTo>
                      <a:pt x="34" y="450"/>
                    </a:lnTo>
                    <a:lnTo>
                      <a:pt x="24" y="430"/>
                    </a:lnTo>
                    <a:lnTo>
                      <a:pt x="16" y="408"/>
                    </a:lnTo>
                    <a:lnTo>
                      <a:pt x="8" y="386"/>
                    </a:lnTo>
                    <a:lnTo>
                      <a:pt x="4" y="360"/>
                    </a:lnTo>
                    <a:lnTo>
                      <a:pt x="0" y="334"/>
                    </a:lnTo>
                    <a:lnTo>
                      <a:pt x="0" y="306"/>
                    </a:lnTo>
                    <a:lnTo>
                      <a:pt x="0" y="0"/>
                    </a:lnTo>
                    <a:lnTo>
                      <a:pt x="118" y="0"/>
                    </a:lnTo>
                    <a:lnTo>
                      <a:pt x="118" y="302"/>
                    </a:lnTo>
                    <a:lnTo>
                      <a:pt x="118" y="302"/>
                    </a:lnTo>
                    <a:lnTo>
                      <a:pt x="120" y="332"/>
                    </a:lnTo>
                    <a:lnTo>
                      <a:pt x="124" y="360"/>
                    </a:lnTo>
                    <a:lnTo>
                      <a:pt x="130" y="372"/>
                    </a:lnTo>
                    <a:lnTo>
                      <a:pt x="134" y="382"/>
                    </a:lnTo>
                    <a:lnTo>
                      <a:pt x="140" y="392"/>
                    </a:lnTo>
                    <a:lnTo>
                      <a:pt x="148" y="400"/>
                    </a:lnTo>
                    <a:lnTo>
                      <a:pt x="154" y="408"/>
                    </a:lnTo>
                    <a:lnTo>
                      <a:pt x="164" y="416"/>
                    </a:lnTo>
                    <a:lnTo>
                      <a:pt x="172" y="422"/>
                    </a:lnTo>
                    <a:lnTo>
                      <a:pt x="182" y="426"/>
                    </a:lnTo>
                    <a:lnTo>
                      <a:pt x="194" y="430"/>
                    </a:lnTo>
                    <a:lnTo>
                      <a:pt x="206" y="432"/>
                    </a:lnTo>
                    <a:lnTo>
                      <a:pt x="230" y="434"/>
                    </a:lnTo>
                    <a:lnTo>
                      <a:pt x="230" y="434"/>
                    </a:lnTo>
                    <a:lnTo>
                      <a:pt x="256" y="432"/>
                    </a:lnTo>
                    <a:lnTo>
                      <a:pt x="278" y="426"/>
                    </a:lnTo>
                    <a:lnTo>
                      <a:pt x="290" y="422"/>
                    </a:lnTo>
                    <a:lnTo>
                      <a:pt x="298" y="416"/>
                    </a:lnTo>
                    <a:lnTo>
                      <a:pt x="306" y="410"/>
                    </a:lnTo>
                    <a:lnTo>
                      <a:pt x="314" y="402"/>
                    </a:lnTo>
                    <a:lnTo>
                      <a:pt x="322" y="394"/>
                    </a:lnTo>
                    <a:lnTo>
                      <a:pt x="328" y="384"/>
                    </a:lnTo>
                    <a:lnTo>
                      <a:pt x="332" y="374"/>
                    </a:lnTo>
                    <a:lnTo>
                      <a:pt x="336" y="362"/>
                    </a:lnTo>
                    <a:lnTo>
                      <a:pt x="342" y="336"/>
                    </a:lnTo>
                    <a:lnTo>
                      <a:pt x="344" y="306"/>
                    </a:lnTo>
                    <a:lnTo>
                      <a:pt x="344" y="0"/>
                    </a:lnTo>
                    <a:lnTo>
                      <a:pt x="462" y="0"/>
                    </a:lnTo>
                    <a:lnTo>
                      <a:pt x="462" y="302"/>
                    </a:lnTo>
                    <a:lnTo>
                      <a:pt x="462" y="302"/>
                    </a:lnTo>
                    <a:lnTo>
                      <a:pt x="462" y="330"/>
                    </a:lnTo>
                    <a:lnTo>
                      <a:pt x="458" y="358"/>
                    </a:lnTo>
                    <a:lnTo>
                      <a:pt x="454" y="384"/>
                    </a:lnTo>
                    <a:lnTo>
                      <a:pt x="446" y="408"/>
                    </a:lnTo>
                    <a:lnTo>
                      <a:pt x="438" y="430"/>
                    </a:lnTo>
                    <a:lnTo>
                      <a:pt x="426" y="450"/>
                    </a:lnTo>
                    <a:lnTo>
                      <a:pt x="414" y="466"/>
                    </a:lnTo>
                    <a:lnTo>
                      <a:pt x="400" y="482"/>
                    </a:lnTo>
                    <a:lnTo>
                      <a:pt x="384" y="498"/>
                    </a:lnTo>
                    <a:lnTo>
                      <a:pt x="366" y="510"/>
                    </a:lnTo>
                    <a:lnTo>
                      <a:pt x="348" y="520"/>
                    </a:lnTo>
                    <a:lnTo>
                      <a:pt x="326" y="528"/>
                    </a:lnTo>
                    <a:lnTo>
                      <a:pt x="304" y="534"/>
                    </a:lnTo>
                    <a:lnTo>
                      <a:pt x="280" y="540"/>
                    </a:lnTo>
                    <a:lnTo>
                      <a:pt x="256" y="542"/>
                    </a:lnTo>
                    <a:lnTo>
                      <a:pt x="230" y="542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/>
              </a:p>
            </p:txBody>
          </p:sp>
          <p:sp>
            <p:nvSpPr>
              <p:cNvPr id="57" name="Freeform 8"/>
              <p:cNvSpPr>
                <a:spLocks/>
              </p:cNvSpPr>
              <p:nvPr userDrawn="1"/>
            </p:nvSpPr>
            <p:spPr bwMode="gray">
              <a:xfrm>
                <a:off x="3544887" y="3159128"/>
                <a:ext cx="733426" cy="860424"/>
              </a:xfrm>
              <a:custGeom>
                <a:avLst/>
                <a:gdLst/>
                <a:ahLst/>
                <a:cxnLst>
                  <a:cxn ang="0">
                    <a:pos x="230" y="542"/>
                  </a:cxn>
                  <a:cxn ang="0">
                    <a:pos x="178" y="540"/>
                  </a:cxn>
                  <a:cxn ang="0">
                    <a:pos x="132" y="528"/>
                  </a:cxn>
                  <a:cxn ang="0">
                    <a:pos x="94" y="510"/>
                  </a:cxn>
                  <a:cxn ang="0">
                    <a:pos x="60" y="484"/>
                  </a:cxn>
                  <a:cxn ang="0">
                    <a:pos x="34" y="450"/>
                  </a:cxn>
                  <a:cxn ang="0">
                    <a:pos x="16" y="408"/>
                  </a:cxn>
                  <a:cxn ang="0">
                    <a:pos x="4" y="360"/>
                  </a:cxn>
                  <a:cxn ang="0">
                    <a:pos x="0" y="306"/>
                  </a:cxn>
                  <a:cxn ang="0">
                    <a:pos x="118" y="0"/>
                  </a:cxn>
                  <a:cxn ang="0">
                    <a:pos x="118" y="302"/>
                  </a:cxn>
                  <a:cxn ang="0">
                    <a:pos x="124" y="360"/>
                  </a:cxn>
                  <a:cxn ang="0">
                    <a:pos x="134" y="382"/>
                  </a:cxn>
                  <a:cxn ang="0">
                    <a:pos x="148" y="400"/>
                  </a:cxn>
                  <a:cxn ang="0">
                    <a:pos x="164" y="416"/>
                  </a:cxn>
                  <a:cxn ang="0">
                    <a:pos x="182" y="426"/>
                  </a:cxn>
                  <a:cxn ang="0">
                    <a:pos x="206" y="432"/>
                  </a:cxn>
                  <a:cxn ang="0">
                    <a:pos x="230" y="434"/>
                  </a:cxn>
                  <a:cxn ang="0">
                    <a:pos x="278" y="426"/>
                  </a:cxn>
                  <a:cxn ang="0">
                    <a:pos x="298" y="416"/>
                  </a:cxn>
                  <a:cxn ang="0">
                    <a:pos x="314" y="402"/>
                  </a:cxn>
                  <a:cxn ang="0">
                    <a:pos x="328" y="384"/>
                  </a:cxn>
                  <a:cxn ang="0">
                    <a:pos x="336" y="362"/>
                  </a:cxn>
                  <a:cxn ang="0">
                    <a:pos x="344" y="306"/>
                  </a:cxn>
                  <a:cxn ang="0">
                    <a:pos x="462" y="0"/>
                  </a:cxn>
                  <a:cxn ang="0">
                    <a:pos x="462" y="302"/>
                  </a:cxn>
                  <a:cxn ang="0">
                    <a:pos x="458" y="358"/>
                  </a:cxn>
                  <a:cxn ang="0">
                    <a:pos x="446" y="408"/>
                  </a:cxn>
                  <a:cxn ang="0">
                    <a:pos x="426" y="450"/>
                  </a:cxn>
                  <a:cxn ang="0">
                    <a:pos x="400" y="482"/>
                  </a:cxn>
                  <a:cxn ang="0">
                    <a:pos x="366" y="510"/>
                  </a:cxn>
                  <a:cxn ang="0">
                    <a:pos x="326" y="528"/>
                  </a:cxn>
                  <a:cxn ang="0">
                    <a:pos x="280" y="540"/>
                  </a:cxn>
                  <a:cxn ang="0">
                    <a:pos x="230" y="542"/>
                  </a:cxn>
                </a:cxnLst>
                <a:rect l="0" t="0" r="r" b="b"/>
                <a:pathLst>
                  <a:path w="462" h="542">
                    <a:moveTo>
                      <a:pt x="230" y="542"/>
                    </a:moveTo>
                    <a:lnTo>
                      <a:pt x="230" y="542"/>
                    </a:lnTo>
                    <a:lnTo>
                      <a:pt x="204" y="542"/>
                    </a:lnTo>
                    <a:lnTo>
                      <a:pt x="178" y="540"/>
                    </a:lnTo>
                    <a:lnTo>
                      <a:pt x="154" y="534"/>
                    </a:lnTo>
                    <a:lnTo>
                      <a:pt x="132" y="528"/>
                    </a:lnTo>
                    <a:lnTo>
                      <a:pt x="112" y="520"/>
                    </a:lnTo>
                    <a:lnTo>
                      <a:pt x="94" y="510"/>
                    </a:lnTo>
                    <a:lnTo>
                      <a:pt x="76" y="498"/>
                    </a:lnTo>
                    <a:lnTo>
                      <a:pt x="60" y="484"/>
                    </a:lnTo>
                    <a:lnTo>
                      <a:pt x="46" y="468"/>
                    </a:lnTo>
                    <a:lnTo>
                      <a:pt x="34" y="450"/>
                    </a:lnTo>
                    <a:lnTo>
                      <a:pt x="24" y="430"/>
                    </a:lnTo>
                    <a:lnTo>
                      <a:pt x="16" y="408"/>
                    </a:lnTo>
                    <a:lnTo>
                      <a:pt x="8" y="386"/>
                    </a:lnTo>
                    <a:lnTo>
                      <a:pt x="4" y="360"/>
                    </a:lnTo>
                    <a:lnTo>
                      <a:pt x="0" y="334"/>
                    </a:lnTo>
                    <a:lnTo>
                      <a:pt x="0" y="306"/>
                    </a:lnTo>
                    <a:lnTo>
                      <a:pt x="0" y="0"/>
                    </a:lnTo>
                    <a:lnTo>
                      <a:pt x="118" y="0"/>
                    </a:lnTo>
                    <a:lnTo>
                      <a:pt x="118" y="302"/>
                    </a:lnTo>
                    <a:lnTo>
                      <a:pt x="118" y="302"/>
                    </a:lnTo>
                    <a:lnTo>
                      <a:pt x="120" y="332"/>
                    </a:lnTo>
                    <a:lnTo>
                      <a:pt x="124" y="360"/>
                    </a:lnTo>
                    <a:lnTo>
                      <a:pt x="130" y="372"/>
                    </a:lnTo>
                    <a:lnTo>
                      <a:pt x="134" y="382"/>
                    </a:lnTo>
                    <a:lnTo>
                      <a:pt x="140" y="392"/>
                    </a:lnTo>
                    <a:lnTo>
                      <a:pt x="148" y="400"/>
                    </a:lnTo>
                    <a:lnTo>
                      <a:pt x="154" y="408"/>
                    </a:lnTo>
                    <a:lnTo>
                      <a:pt x="164" y="416"/>
                    </a:lnTo>
                    <a:lnTo>
                      <a:pt x="172" y="422"/>
                    </a:lnTo>
                    <a:lnTo>
                      <a:pt x="182" y="426"/>
                    </a:lnTo>
                    <a:lnTo>
                      <a:pt x="194" y="430"/>
                    </a:lnTo>
                    <a:lnTo>
                      <a:pt x="206" y="432"/>
                    </a:lnTo>
                    <a:lnTo>
                      <a:pt x="230" y="434"/>
                    </a:lnTo>
                    <a:lnTo>
                      <a:pt x="230" y="434"/>
                    </a:lnTo>
                    <a:lnTo>
                      <a:pt x="256" y="432"/>
                    </a:lnTo>
                    <a:lnTo>
                      <a:pt x="278" y="426"/>
                    </a:lnTo>
                    <a:lnTo>
                      <a:pt x="290" y="422"/>
                    </a:lnTo>
                    <a:lnTo>
                      <a:pt x="298" y="416"/>
                    </a:lnTo>
                    <a:lnTo>
                      <a:pt x="306" y="410"/>
                    </a:lnTo>
                    <a:lnTo>
                      <a:pt x="314" y="402"/>
                    </a:lnTo>
                    <a:lnTo>
                      <a:pt x="322" y="394"/>
                    </a:lnTo>
                    <a:lnTo>
                      <a:pt x="328" y="384"/>
                    </a:lnTo>
                    <a:lnTo>
                      <a:pt x="332" y="374"/>
                    </a:lnTo>
                    <a:lnTo>
                      <a:pt x="336" y="362"/>
                    </a:lnTo>
                    <a:lnTo>
                      <a:pt x="342" y="336"/>
                    </a:lnTo>
                    <a:lnTo>
                      <a:pt x="344" y="306"/>
                    </a:lnTo>
                    <a:lnTo>
                      <a:pt x="344" y="0"/>
                    </a:lnTo>
                    <a:lnTo>
                      <a:pt x="462" y="0"/>
                    </a:lnTo>
                    <a:lnTo>
                      <a:pt x="462" y="302"/>
                    </a:lnTo>
                    <a:lnTo>
                      <a:pt x="462" y="302"/>
                    </a:lnTo>
                    <a:lnTo>
                      <a:pt x="462" y="330"/>
                    </a:lnTo>
                    <a:lnTo>
                      <a:pt x="458" y="358"/>
                    </a:lnTo>
                    <a:lnTo>
                      <a:pt x="454" y="384"/>
                    </a:lnTo>
                    <a:lnTo>
                      <a:pt x="446" y="408"/>
                    </a:lnTo>
                    <a:lnTo>
                      <a:pt x="438" y="430"/>
                    </a:lnTo>
                    <a:lnTo>
                      <a:pt x="426" y="450"/>
                    </a:lnTo>
                    <a:lnTo>
                      <a:pt x="414" y="466"/>
                    </a:lnTo>
                    <a:lnTo>
                      <a:pt x="400" y="482"/>
                    </a:lnTo>
                    <a:lnTo>
                      <a:pt x="384" y="498"/>
                    </a:lnTo>
                    <a:lnTo>
                      <a:pt x="366" y="510"/>
                    </a:lnTo>
                    <a:lnTo>
                      <a:pt x="348" y="520"/>
                    </a:lnTo>
                    <a:lnTo>
                      <a:pt x="326" y="528"/>
                    </a:lnTo>
                    <a:lnTo>
                      <a:pt x="304" y="534"/>
                    </a:lnTo>
                    <a:lnTo>
                      <a:pt x="280" y="540"/>
                    </a:lnTo>
                    <a:lnTo>
                      <a:pt x="256" y="542"/>
                    </a:lnTo>
                    <a:lnTo>
                      <a:pt x="230" y="542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/>
              </a:p>
            </p:txBody>
          </p:sp>
          <p:sp>
            <p:nvSpPr>
              <p:cNvPr id="58" name="Freeform 9"/>
              <p:cNvSpPr>
                <a:spLocks/>
              </p:cNvSpPr>
              <p:nvPr userDrawn="1"/>
            </p:nvSpPr>
            <p:spPr bwMode="gray">
              <a:xfrm>
                <a:off x="2627313" y="2139948"/>
                <a:ext cx="847723" cy="850900"/>
              </a:xfrm>
              <a:custGeom>
                <a:avLst/>
                <a:gdLst/>
                <a:ahLst/>
                <a:cxnLst>
                  <a:cxn ang="0">
                    <a:pos x="418" y="536"/>
                  </a:cxn>
                  <a:cxn ang="0">
                    <a:pos x="418" y="186"/>
                  </a:cxn>
                  <a:cxn ang="0">
                    <a:pos x="268" y="414"/>
                  </a:cxn>
                  <a:cxn ang="0">
                    <a:pos x="264" y="414"/>
                  </a:cxn>
                  <a:cxn ang="0">
                    <a:pos x="116" y="188"/>
                  </a:cxn>
                  <a:cxn ang="0">
                    <a:pos x="116" y="536"/>
                  </a:cxn>
                  <a:cxn ang="0">
                    <a:pos x="0" y="536"/>
                  </a:cxn>
                  <a:cxn ang="0">
                    <a:pos x="0" y="0"/>
                  </a:cxn>
                  <a:cxn ang="0">
                    <a:pos x="126" y="0"/>
                  </a:cxn>
                  <a:cxn ang="0">
                    <a:pos x="268" y="226"/>
                  </a:cxn>
                  <a:cxn ang="0">
                    <a:pos x="408" y="0"/>
                  </a:cxn>
                  <a:cxn ang="0">
                    <a:pos x="534" y="0"/>
                  </a:cxn>
                  <a:cxn ang="0">
                    <a:pos x="534" y="536"/>
                  </a:cxn>
                  <a:cxn ang="0">
                    <a:pos x="418" y="536"/>
                  </a:cxn>
                </a:cxnLst>
                <a:rect l="0" t="0" r="r" b="b"/>
                <a:pathLst>
                  <a:path w="534" h="536">
                    <a:moveTo>
                      <a:pt x="418" y="536"/>
                    </a:moveTo>
                    <a:lnTo>
                      <a:pt x="418" y="186"/>
                    </a:lnTo>
                    <a:lnTo>
                      <a:pt x="268" y="414"/>
                    </a:lnTo>
                    <a:lnTo>
                      <a:pt x="264" y="414"/>
                    </a:lnTo>
                    <a:lnTo>
                      <a:pt x="116" y="188"/>
                    </a:lnTo>
                    <a:lnTo>
                      <a:pt x="116" y="536"/>
                    </a:lnTo>
                    <a:lnTo>
                      <a:pt x="0" y="536"/>
                    </a:lnTo>
                    <a:lnTo>
                      <a:pt x="0" y="0"/>
                    </a:lnTo>
                    <a:lnTo>
                      <a:pt x="126" y="0"/>
                    </a:lnTo>
                    <a:lnTo>
                      <a:pt x="268" y="226"/>
                    </a:lnTo>
                    <a:lnTo>
                      <a:pt x="408" y="0"/>
                    </a:lnTo>
                    <a:lnTo>
                      <a:pt x="534" y="0"/>
                    </a:lnTo>
                    <a:lnTo>
                      <a:pt x="534" y="536"/>
                    </a:lnTo>
                    <a:lnTo>
                      <a:pt x="418" y="53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/>
              </a:p>
            </p:txBody>
          </p:sp>
          <p:sp>
            <p:nvSpPr>
              <p:cNvPr id="59" name="Freeform 10"/>
              <p:cNvSpPr>
                <a:spLocks/>
              </p:cNvSpPr>
              <p:nvPr userDrawn="1"/>
            </p:nvSpPr>
            <p:spPr bwMode="gray">
              <a:xfrm>
                <a:off x="4535483" y="2139949"/>
                <a:ext cx="781047" cy="850900"/>
              </a:xfrm>
              <a:custGeom>
                <a:avLst/>
                <a:gdLst/>
                <a:ahLst/>
                <a:cxnLst>
                  <a:cxn ang="0">
                    <a:pos x="392" y="536"/>
                  </a:cxn>
                  <a:cxn ang="0">
                    <a:pos x="118" y="194"/>
                  </a:cxn>
                  <a:cxn ang="0">
                    <a:pos x="118" y="536"/>
                  </a:cxn>
                  <a:cxn ang="0">
                    <a:pos x="0" y="536"/>
                  </a:cxn>
                  <a:cxn ang="0">
                    <a:pos x="0" y="0"/>
                  </a:cxn>
                  <a:cxn ang="0">
                    <a:pos x="110" y="0"/>
                  </a:cxn>
                  <a:cxn ang="0">
                    <a:pos x="376" y="330"/>
                  </a:cxn>
                  <a:cxn ang="0">
                    <a:pos x="376" y="0"/>
                  </a:cxn>
                  <a:cxn ang="0">
                    <a:pos x="492" y="0"/>
                  </a:cxn>
                  <a:cxn ang="0">
                    <a:pos x="492" y="536"/>
                  </a:cxn>
                  <a:cxn ang="0">
                    <a:pos x="392" y="536"/>
                  </a:cxn>
                </a:cxnLst>
                <a:rect l="0" t="0" r="r" b="b"/>
                <a:pathLst>
                  <a:path w="492" h="536">
                    <a:moveTo>
                      <a:pt x="392" y="536"/>
                    </a:moveTo>
                    <a:lnTo>
                      <a:pt x="118" y="194"/>
                    </a:lnTo>
                    <a:lnTo>
                      <a:pt x="118" y="536"/>
                    </a:lnTo>
                    <a:lnTo>
                      <a:pt x="0" y="536"/>
                    </a:lnTo>
                    <a:lnTo>
                      <a:pt x="0" y="0"/>
                    </a:lnTo>
                    <a:lnTo>
                      <a:pt x="110" y="0"/>
                    </a:lnTo>
                    <a:lnTo>
                      <a:pt x="376" y="330"/>
                    </a:lnTo>
                    <a:lnTo>
                      <a:pt x="376" y="0"/>
                    </a:lnTo>
                    <a:lnTo>
                      <a:pt x="492" y="0"/>
                    </a:lnTo>
                    <a:lnTo>
                      <a:pt x="492" y="536"/>
                    </a:lnTo>
                    <a:lnTo>
                      <a:pt x="392" y="53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/>
              </a:p>
            </p:txBody>
          </p:sp>
          <p:sp>
            <p:nvSpPr>
              <p:cNvPr id="60" name="Freeform 11"/>
              <p:cNvSpPr>
                <a:spLocks/>
              </p:cNvSpPr>
              <p:nvPr userDrawn="1"/>
            </p:nvSpPr>
            <p:spPr bwMode="gray">
              <a:xfrm>
                <a:off x="5475287" y="2139949"/>
                <a:ext cx="777874" cy="850900"/>
              </a:xfrm>
              <a:custGeom>
                <a:avLst/>
                <a:gdLst/>
                <a:ahLst/>
                <a:cxnLst>
                  <a:cxn ang="0">
                    <a:pos x="390" y="536"/>
                  </a:cxn>
                  <a:cxn ang="0">
                    <a:pos x="116" y="194"/>
                  </a:cxn>
                  <a:cxn ang="0">
                    <a:pos x="116" y="536"/>
                  </a:cxn>
                  <a:cxn ang="0">
                    <a:pos x="0" y="536"/>
                  </a:cxn>
                  <a:cxn ang="0">
                    <a:pos x="0" y="0"/>
                  </a:cxn>
                  <a:cxn ang="0">
                    <a:pos x="110" y="0"/>
                  </a:cxn>
                  <a:cxn ang="0">
                    <a:pos x="374" y="330"/>
                  </a:cxn>
                  <a:cxn ang="0">
                    <a:pos x="374" y="0"/>
                  </a:cxn>
                  <a:cxn ang="0">
                    <a:pos x="490" y="0"/>
                  </a:cxn>
                  <a:cxn ang="0">
                    <a:pos x="490" y="536"/>
                  </a:cxn>
                  <a:cxn ang="0">
                    <a:pos x="390" y="536"/>
                  </a:cxn>
                </a:cxnLst>
                <a:rect l="0" t="0" r="r" b="b"/>
                <a:pathLst>
                  <a:path w="490" h="536">
                    <a:moveTo>
                      <a:pt x="390" y="536"/>
                    </a:moveTo>
                    <a:lnTo>
                      <a:pt x="116" y="194"/>
                    </a:lnTo>
                    <a:lnTo>
                      <a:pt x="116" y="536"/>
                    </a:lnTo>
                    <a:lnTo>
                      <a:pt x="0" y="536"/>
                    </a:lnTo>
                    <a:lnTo>
                      <a:pt x="0" y="0"/>
                    </a:lnTo>
                    <a:lnTo>
                      <a:pt x="110" y="0"/>
                    </a:lnTo>
                    <a:lnTo>
                      <a:pt x="374" y="330"/>
                    </a:lnTo>
                    <a:lnTo>
                      <a:pt x="374" y="0"/>
                    </a:lnTo>
                    <a:lnTo>
                      <a:pt x="490" y="0"/>
                    </a:lnTo>
                    <a:lnTo>
                      <a:pt x="490" y="536"/>
                    </a:lnTo>
                    <a:lnTo>
                      <a:pt x="390" y="53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/>
              </a:p>
            </p:txBody>
          </p:sp>
          <p:sp>
            <p:nvSpPr>
              <p:cNvPr id="61" name="Freeform 12"/>
              <p:cNvSpPr>
                <a:spLocks/>
              </p:cNvSpPr>
              <p:nvPr userDrawn="1"/>
            </p:nvSpPr>
            <p:spPr bwMode="gray">
              <a:xfrm>
                <a:off x="4446584" y="3159123"/>
                <a:ext cx="822323" cy="847727"/>
              </a:xfrm>
              <a:custGeom>
                <a:avLst/>
                <a:gdLst/>
                <a:ahLst/>
                <a:cxnLst>
                  <a:cxn ang="0">
                    <a:pos x="402" y="534"/>
                  </a:cxn>
                  <a:cxn ang="0">
                    <a:pos x="402" y="186"/>
                  </a:cxn>
                  <a:cxn ang="0">
                    <a:pos x="258" y="414"/>
                  </a:cxn>
                  <a:cxn ang="0">
                    <a:pos x="256" y="414"/>
                  </a:cxn>
                  <a:cxn ang="0">
                    <a:pos x="114" y="188"/>
                  </a:cxn>
                  <a:cxn ang="0">
                    <a:pos x="114" y="534"/>
                  </a:cxn>
                  <a:cxn ang="0">
                    <a:pos x="0" y="534"/>
                  </a:cxn>
                  <a:cxn ang="0">
                    <a:pos x="0" y="0"/>
                  </a:cxn>
                  <a:cxn ang="0">
                    <a:pos x="126" y="0"/>
                  </a:cxn>
                  <a:cxn ang="0">
                    <a:pos x="258" y="226"/>
                  </a:cxn>
                  <a:cxn ang="0">
                    <a:pos x="392" y="0"/>
                  </a:cxn>
                  <a:cxn ang="0">
                    <a:pos x="518" y="0"/>
                  </a:cxn>
                  <a:cxn ang="0">
                    <a:pos x="518" y="534"/>
                  </a:cxn>
                  <a:cxn ang="0">
                    <a:pos x="402" y="534"/>
                  </a:cxn>
                </a:cxnLst>
                <a:rect l="0" t="0" r="r" b="b"/>
                <a:pathLst>
                  <a:path w="518" h="534">
                    <a:moveTo>
                      <a:pt x="402" y="534"/>
                    </a:moveTo>
                    <a:lnTo>
                      <a:pt x="402" y="186"/>
                    </a:lnTo>
                    <a:lnTo>
                      <a:pt x="258" y="414"/>
                    </a:lnTo>
                    <a:lnTo>
                      <a:pt x="256" y="414"/>
                    </a:lnTo>
                    <a:lnTo>
                      <a:pt x="114" y="188"/>
                    </a:lnTo>
                    <a:lnTo>
                      <a:pt x="114" y="534"/>
                    </a:lnTo>
                    <a:lnTo>
                      <a:pt x="0" y="534"/>
                    </a:lnTo>
                    <a:lnTo>
                      <a:pt x="0" y="0"/>
                    </a:lnTo>
                    <a:lnTo>
                      <a:pt x="126" y="0"/>
                    </a:lnTo>
                    <a:lnTo>
                      <a:pt x="258" y="226"/>
                    </a:lnTo>
                    <a:lnTo>
                      <a:pt x="392" y="0"/>
                    </a:lnTo>
                    <a:lnTo>
                      <a:pt x="518" y="0"/>
                    </a:lnTo>
                    <a:lnTo>
                      <a:pt x="518" y="534"/>
                    </a:lnTo>
                    <a:lnTo>
                      <a:pt x="402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/>
              </a:p>
            </p:txBody>
          </p:sp>
          <p:sp>
            <p:nvSpPr>
              <p:cNvPr id="62" name="Freeform 13"/>
              <p:cNvSpPr>
                <a:spLocks/>
              </p:cNvSpPr>
              <p:nvPr userDrawn="1"/>
            </p:nvSpPr>
            <p:spPr bwMode="gray">
              <a:xfrm>
                <a:off x="5430835" y="3159123"/>
                <a:ext cx="825501" cy="847727"/>
              </a:xfrm>
              <a:custGeom>
                <a:avLst/>
                <a:gdLst/>
                <a:ahLst/>
                <a:cxnLst>
                  <a:cxn ang="0">
                    <a:pos x="402" y="534"/>
                  </a:cxn>
                  <a:cxn ang="0">
                    <a:pos x="402" y="186"/>
                  </a:cxn>
                  <a:cxn ang="0">
                    <a:pos x="260" y="414"/>
                  </a:cxn>
                  <a:cxn ang="0">
                    <a:pos x="258" y="414"/>
                  </a:cxn>
                  <a:cxn ang="0">
                    <a:pos x="116" y="188"/>
                  </a:cxn>
                  <a:cxn ang="0">
                    <a:pos x="116" y="534"/>
                  </a:cxn>
                  <a:cxn ang="0">
                    <a:pos x="0" y="534"/>
                  </a:cxn>
                  <a:cxn ang="0">
                    <a:pos x="0" y="0"/>
                  </a:cxn>
                  <a:cxn ang="0">
                    <a:pos x="128" y="0"/>
                  </a:cxn>
                  <a:cxn ang="0">
                    <a:pos x="260" y="226"/>
                  </a:cxn>
                  <a:cxn ang="0">
                    <a:pos x="392" y="0"/>
                  </a:cxn>
                  <a:cxn ang="0">
                    <a:pos x="520" y="0"/>
                  </a:cxn>
                  <a:cxn ang="0">
                    <a:pos x="520" y="534"/>
                  </a:cxn>
                  <a:cxn ang="0">
                    <a:pos x="402" y="534"/>
                  </a:cxn>
                </a:cxnLst>
                <a:rect l="0" t="0" r="r" b="b"/>
                <a:pathLst>
                  <a:path w="520" h="534">
                    <a:moveTo>
                      <a:pt x="402" y="534"/>
                    </a:moveTo>
                    <a:lnTo>
                      <a:pt x="402" y="186"/>
                    </a:lnTo>
                    <a:lnTo>
                      <a:pt x="260" y="414"/>
                    </a:lnTo>
                    <a:lnTo>
                      <a:pt x="258" y="414"/>
                    </a:lnTo>
                    <a:lnTo>
                      <a:pt x="116" y="188"/>
                    </a:lnTo>
                    <a:lnTo>
                      <a:pt x="116" y="534"/>
                    </a:lnTo>
                    <a:lnTo>
                      <a:pt x="0" y="534"/>
                    </a:lnTo>
                    <a:lnTo>
                      <a:pt x="0" y="0"/>
                    </a:lnTo>
                    <a:lnTo>
                      <a:pt x="128" y="0"/>
                    </a:lnTo>
                    <a:lnTo>
                      <a:pt x="260" y="226"/>
                    </a:lnTo>
                    <a:lnTo>
                      <a:pt x="392" y="0"/>
                    </a:lnTo>
                    <a:lnTo>
                      <a:pt x="520" y="0"/>
                    </a:lnTo>
                    <a:lnTo>
                      <a:pt x="520" y="534"/>
                    </a:lnTo>
                    <a:lnTo>
                      <a:pt x="402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/>
              </a:p>
            </p:txBody>
          </p:sp>
          <p:sp>
            <p:nvSpPr>
              <p:cNvPr id="63" name="Freeform 14"/>
              <p:cNvSpPr>
                <a:spLocks/>
              </p:cNvSpPr>
              <p:nvPr userDrawn="1"/>
            </p:nvSpPr>
            <p:spPr bwMode="gray">
              <a:xfrm>
                <a:off x="6415085" y="3159124"/>
                <a:ext cx="650874" cy="847727"/>
              </a:xfrm>
              <a:custGeom>
                <a:avLst/>
                <a:gdLst/>
                <a:ahLst/>
                <a:cxnLst>
                  <a:cxn ang="0">
                    <a:pos x="0" y="534"/>
                  </a:cxn>
                  <a:cxn ang="0">
                    <a:pos x="0" y="0"/>
                  </a:cxn>
                  <a:cxn ang="0">
                    <a:pos x="410" y="0"/>
                  </a:cxn>
                  <a:cxn ang="0">
                    <a:pos x="410" y="104"/>
                  </a:cxn>
                  <a:cxn ang="0">
                    <a:pos x="118" y="104"/>
                  </a:cxn>
                  <a:cxn ang="0">
                    <a:pos x="118" y="212"/>
                  </a:cxn>
                  <a:cxn ang="0">
                    <a:pos x="378" y="212"/>
                  </a:cxn>
                  <a:cxn ang="0">
                    <a:pos x="378" y="318"/>
                  </a:cxn>
                  <a:cxn ang="0">
                    <a:pos x="118" y="318"/>
                  </a:cxn>
                  <a:cxn ang="0">
                    <a:pos x="118" y="430"/>
                  </a:cxn>
                  <a:cxn ang="0">
                    <a:pos x="410" y="430"/>
                  </a:cxn>
                  <a:cxn ang="0">
                    <a:pos x="410" y="534"/>
                  </a:cxn>
                  <a:cxn ang="0">
                    <a:pos x="0" y="534"/>
                  </a:cxn>
                </a:cxnLst>
                <a:rect l="0" t="0" r="r" b="b"/>
                <a:pathLst>
                  <a:path w="410" h="534">
                    <a:moveTo>
                      <a:pt x="0" y="534"/>
                    </a:moveTo>
                    <a:lnTo>
                      <a:pt x="0" y="0"/>
                    </a:lnTo>
                    <a:lnTo>
                      <a:pt x="410" y="0"/>
                    </a:lnTo>
                    <a:lnTo>
                      <a:pt x="410" y="104"/>
                    </a:lnTo>
                    <a:lnTo>
                      <a:pt x="118" y="104"/>
                    </a:lnTo>
                    <a:lnTo>
                      <a:pt x="118" y="212"/>
                    </a:lnTo>
                    <a:lnTo>
                      <a:pt x="378" y="212"/>
                    </a:lnTo>
                    <a:lnTo>
                      <a:pt x="378" y="318"/>
                    </a:lnTo>
                    <a:lnTo>
                      <a:pt x="118" y="318"/>
                    </a:lnTo>
                    <a:lnTo>
                      <a:pt x="118" y="430"/>
                    </a:lnTo>
                    <a:lnTo>
                      <a:pt x="410" y="430"/>
                    </a:lnTo>
                    <a:lnTo>
                      <a:pt x="410" y="534"/>
                    </a:lnTo>
                    <a:lnTo>
                      <a:pt x="0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/>
              </a:p>
            </p:txBody>
          </p:sp>
          <p:sp>
            <p:nvSpPr>
              <p:cNvPr id="64" name="Freeform 15"/>
              <p:cNvSpPr>
                <a:spLocks/>
              </p:cNvSpPr>
              <p:nvPr userDrawn="1"/>
            </p:nvSpPr>
            <p:spPr bwMode="gray">
              <a:xfrm>
                <a:off x="7227888" y="3159126"/>
                <a:ext cx="609599" cy="847727"/>
              </a:xfrm>
              <a:custGeom>
                <a:avLst/>
                <a:gdLst/>
                <a:ahLst/>
                <a:cxnLst>
                  <a:cxn ang="0">
                    <a:pos x="0" y="534"/>
                  </a:cxn>
                  <a:cxn ang="0">
                    <a:pos x="0" y="0"/>
                  </a:cxn>
                  <a:cxn ang="0">
                    <a:pos x="116" y="0"/>
                  </a:cxn>
                  <a:cxn ang="0">
                    <a:pos x="116" y="428"/>
                  </a:cxn>
                  <a:cxn ang="0">
                    <a:pos x="384" y="428"/>
                  </a:cxn>
                  <a:cxn ang="0">
                    <a:pos x="384" y="534"/>
                  </a:cxn>
                  <a:cxn ang="0">
                    <a:pos x="0" y="534"/>
                  </a:cxn>
                </a:cxnLst>
                <a:rect l="0" t="0" r="r" b="b"/>
                <a:pathLst>
                  <a:path w="384" h="534">
                    <a:moveTo>
                      <a:pt x="0" y="534"/>
                    </a:moveTo>
                    <a:lnTo>
                      <a:pt x="0" y="0"/>
                    </a:lnTo>
                    <a:lnTo>
                      <a:pt x="116" y="0"/>
                    </a:lnTo>
                    <a:lnTo>
                      <a:pt x="116" y="428"/>
                    </a:lnTo>
                    <a:lnTo>
                      <a:pt x="384" y="428"/>
                    </a:lnTo>
                    <a:lnTo>
                      <a:pt x="384" y="534"/>
                    </a:lnTo>
                    <a:lnTo>
                      <a:pt x="0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/>
              </a:p>
            </p:txBody>
          </p:sp>
          <p:sp>
            <p:nvSpPr>
              <p:cNvPr id="65" name="Freeform 16"/>
              <p:cNvSpPr>
                <a:spLocks noEditPoints="1"/>
              </p:cNvSpPr>
              <p:nvPr userDrawn="1"/>
            </p:nvSpPr>
            <p:spPr bwMode="gray">
              <a:xfrm>
                <a:off x="3548063" y="2133600"/>
                <a:ext cx="911225" cy="857251"/>
              </a:xfrm>
              <a:custGeom>
                <a:avLst/>
                <a:gdLst/>
                <a:ahLst/>
                <a:cxnLst>
                  <a:cxn ang="0">
                    <a:pos x="212" y="316"/>
                  </a:cxn>
                  <a:cxn ang="0">
                    <a:pos x="286" y="142"/>
                  </a:cxn>
                  <a:cxn ang="0">
                    <a:pos x="360" y="316"/>
                  </a:cxn>
                  <a:cxn ang="0">
                    <a:pos x="212" y="316"/>
                  </a:cxn>
                  <a:cxn ang="0">
                    <a:pos x="342" y="0"/>
                  </a:cxn>
                  <a:cxn ang="0">
                    <a:pos x="232" y="0"/>
                  </a:cxn>
                  <a:cxn ang="0">
                    <a:pos x="0" y="540"/>
                  </a:cxn>
                  <a:cxn ang="0">
                    <a:pos x="120" y="540"/>
                  </a:cxn>
                  <a:cxn ang="0">
                    <a:pos x="170" y="420"/>
                  </a:cxn>
                  <a:cxn ang="0">
                    <a:pos x="402" y="420"/>
                  </a:cxn>
                  <a:cxn ang="0">
                    <a:pos x="452" y="540"/>
                  </a:cxn>
                  <a:cxn ang="0">
                    <a:pos x="574" y="540"/>
                  </a:cxn>
                  <a:cxn ang="0">
                    <a:pos x="342" y="0"/>
                  </a:cxn>
                </a:cxnLst>
                <a:rect l="0" t="0" r="r" b="b"/>
                <a:pathLst>
                  <a:path w="574" h="540">
                    <a:moveTo>
                      <a:pt x="212" y="316"/>
                    </a:moveTo>
                    <a:lnTo>
                      <a:pt x="286" y="142"/>
                    </a:lnTo>
                    <a:lnTo>
                      <a:pt x="360" y="316"/>
                    </a:lnTo>
                    <a:lnTo>
                      <a:pt x="212" y="316"/>
                    </a:lnTo>
                    <a:close/>
                    <a:moveTo>
                      <a:pt x="342" y="0"/>
                    </a:moveTo>
                    <a:lnTo>
                      <a:pt x="232" y="0"/>
                    </a:lnTo>
                    <a:lnTo>
                      <a:pt x="0" y="540"/>
                    </a:lnTo>
                    <a:lnTo>
                      <a:pt x="120" y="540"/>
                    </a:lnTo>
                    <a:lnTo>
                      <a:pt x="170" y="420"/>
                    </a:lnTo>
                    <a:lnTo>
                      <a:pt x="402" y="420"/>
                    </a:lnTo>
                    <a:lnTo>
                      <a:pt x="452" y="540"/>
                    </a:lnTo>
                    <a:lnTo>
                      <a:pt x="574" y="540"/>
                    </a:lnTo>
                    <a:lnTo>
                      <a:pt x="342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/>
              </a:p>
            </p:txBody>
          </p:sp>
          <p:sp>
            <p:nvSpPr>
              <p:cNvPr id="66" name="Freeform 17"/>
              <p:cNvSpPr>
                <a:spLocks/>
              </p:cNvSpPr>
              <p:nvPr userDrawn="1"/>
            </p:nvSpPr>
            <p:spPr bwMode="gray">
              <a:xfrm>
                <a:off x="6538912" y="2139951"/>
                <a:ext cx="873123" cy="850900"/>
              </a:xfrm>
              <a:custGeom>
                <a:avLst/>
                <a:gdLst/>
                <a:ahLst/>
                <a:cxnLst>
                  <a:cxn ang="0">
                    <a:pos x="550" y="212"/>
                  </a:cxn>
                  <a:cxn ang="0">
                    <a:pos x="332" y="212"/>
                  </a:cxn>
                  <a:cxn ang="0">
                    <a:pos x="332" y="0"/>
                  </a:cxn>
                  <a:cxn ang="0">
                    <a:pos x="220" y="0"/>
                  </a:cxn>
                  <a:cxn ang="0">
                    <a:pos x="220" y="212"/>
                  </a:cxn>
                  <a:cxn ang="0">
                    <a:pos x="0" y="212"/>
                  </a:cxn>
                  <a:cxn ang="0">
                    <a:pos x="0" y="322"/>
                  </a:cxn>
                  <a:cxn ang="0">
                    <a:pos x="220" y="322"/>
                  </a:cxn>
                  <a:cxn ang="0">
                    <a:pos x="220" y="536"/>
                  </a:cxn>
                  <a:cxn ang="0">
                    <a:pos x="332" y="536"/>
                  </a:cxn>
                  <a:cxn ang="0">
                    <a:pos x="332" y="322"/>
                  </a:cxn>
                  <a:cxn ang="0">
                    <a:pos x="550" y="322"/>
                  </a:cxn>
                  <a:cxn ang="0">
                    <a:pos x="550" y="212"/>
                  </a:cxn>
                </a:cxnLst>
                <a:rect l="0" t="0" r="r" b="b"/>
                <a:pathLst>
                  <a:path w="550" h="536">
                    <a:moveTo>
                      <a:pt x="550" y="212"/>
                    </a:moveTo>
                    <a:lnTo>
                      <a:pt x="332" y="212"/>
                    </a:lnTo>
                    <a:lnTo>
                      <a:pt x="332" y="0"/>
                    </a:lnTo>
                    <a:lnTo>
                      <a:pt x="220" y="0"/>
                    </a:lnTo>
                    <a:lnTo>
                      <a:pt x="220" y="212"/>
                    </a:lnTo>
                    <a:lnTo>
                      <a:pt x="0" y="212"/>
                    </a:lnTo>
                    <a:lnTo>
                      <a:pt x="0" y="322"/>
                    </a:lnTo>
                    <a:lnTo>
                      <a:pt x="220" y="322"/>
                    </a:lnTo>
                    <a:lnTo>
                      <a:pt x="220" y="536"/>
                    </a:lnTo>
                    <a:lnTo>
                      <a:pt x="332" y="536"/>
                    </a:lnTo>
                    <a:lnTo>
                      <a:pt x="332" y="322"/>
                    </a:lnTo>
                    <a:lnTo>
                      <a:pt x="550" y="322"/>
                    </a:lnTo>
                    <a:lnTo>
                      <a:pt x="550" y="212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/>
              </a:p>
            </p:txBody>
          </p:sp>
        </p:grpSp>
      </p:grpSp>
      <p:sp>
        <p:nvSpPr>
          <p:cNvPr id="67" name="Textplatzhalter 2"/>
          <p:cNvSpPr>
            <a:spLocks noGrp="1"/>
          </p:cNvSpPr>
          <p:nvPr>
            <p:ph type="body" sz="quarter" idx="17" hasCustomPrompt="1"/>
          </p:nvPr>
        </p:nvSpPr>
        <p:spPr bwMode="gray">
          <a:xfrm rot="21180000">
            <a:off x="2333003" y="3288704"/>
            <a:ext cx="3709015" cy="251546"/>
          </a:xfrm>
        </p:spPr>
        <p:txBody>
          <a:bodyPr anchor="b">
            <a:normAutofit/>
          </a:bodyPr>
          <a:lstStyle>
            <a:lvl1pPr marL="0">
              <a:spcAft>
                <a:spcPts val="0"/>
              </a:spcAft>
              <a:buFontTx/>
              <a:buNone/>
              <a:defRPr sz="1600">
                <a:solidFill>
                  <a:schemeClr val="accent2"/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9pPr>
          </a:lstStyle>
          <a:p>
            <a:pPr lvl="0"/>
            <a:r>
              <a:rPr lang="en-US" noProof="0"/>
              <a:t>Position</a:t>
            </a:r>
          </a:p>
        </p:txBody>
      </p:sp>
      <p:sp>
        <p:nvSpPr>
          <p:cNvPr id="68" name="Titel 5"/>
          <p:cNvSpPr>
            <a:spLocks noGrp="1"/>
          </p:cNvSpPr>
          <p:nvPr>
            <p:ph type="title" hasCustomPrompt="1"/>
          </p:nvPr>
        </p:nvSpPr>
        <p:spPr bwMode="gray">
          <a:xfrm rot="21180000">
            <a:off x="2293556" y="2889175"/>
            <a:ext cx="3710216" cy="400459"/>
          </a:xfrm>
          <a:solidFill>
            <a:schemeClr val="bg1"/>
          </a:solidFill>
        </p:spPr>
        <p:txBody>
          <a:bodyPr vert="horz" lIns="0" tIns="0" rIns="0" bIns="0" anchor="b">
            <a:noAutofit/>
          </a:bodyPr>
          <a:lstStyle>
            <a:lvl1pPr marL="0" marR="0" indent="0" algn="l" defTabSz="457063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/>
            </a:lvl1pPr>
          </a:lstStyle>
          <a:p>
            <a:r>
              <a:rPr lang="en-US" noProof="0"/>
              <a:t>Name Surname</a:t>
            </a:r>
          </a:p>
        </p:txBody>
      </p:sp>
      <p:sp>
        <p:nvSpPr>
          <p:cNvPr id="69" name="Textplatzhalter 3"/>
          <p:cNvSpPr>
            <a:spLocks noGrp="1"/>
          </p:cNvSpPr>
          <p:nvPr>
            <p:ph type="body" sz="quarter" idx="19" hasCustomPrompt="1"/>
          </p:nvPr>
        </p:nvSpPr>
        <p:spPr bwMode="gray">
          <a:xfrm rot="21179971">
            <a:off x="2415264" y="3791481"/>
            <a:ext cx="1531791" cy="767067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900" baseline="0"/>
            </a:lvl1pPr>
            <a:lvl2pPr marL="0" indent="0">
              <a:spcAft>
                <a:spcPts val="0"/>
              </a:spcAft>
              <a:buFontTx/>
              <a:buNone/>
              <a:defRPr sz="900"/>
            </a:lvl2pPr>
            <a:lvl3pPr marL="0" indent="0">
              <a:spcAft>
                <a:spcPts val="0"/>
              </a:spcAft>
              <a:buFontTx/>
              <a:buNone/>
              <a:defRPr sz="900"/>
            </a:lvl3pPr>
            <a:lvl4pPr marL="0" indent="0">
              <a:spcAft>
                <a:spcPts val="0"/>
              </a:spcAft>
              <a:buFontTx/>
              <a:buNone/>
              <a:defRPr sz="900"/>
            </a:lvl4pPr>
            <a:lvl5pPr marL="0" indent="0">
              <a:spcAft>
                <a:spcPts val="0"/>
              </a:spcAft>
              <a:buFontTx/>
              <a:buNone/>
              <a:defRPr sz="900"/>
            </a:lvl5pPr>
            <a:lvl6pPr marL="0" indent="0">
              <a:spcAft>
                <a:spcPts val="0"/>
              </a:spcAft>
              <a:buFontTx/>
              <a:buNone/>
              <a:defRPr sz="900"/>
            </a:lvl6pPr>
            <a:lvl7pPr marL="0" indent="0">
              <a:spcAft>
                <a:spcPts val="0"/>
              </a:spcAft>
              <a:buFontTx/>
              <a:buNone/>
              <a:defRPr sz="900"/>
            </a:lvl7pPr>
            <a:lvl8pPr marL="0" indent="0">
              <a:spcAft>
                <a:spcPts val="0"/>
              </a:spcAft>
              <a:buFontTx/>
              <a:buNone/>
              <a:defRPr sz="900"/>
            </a:lvl8pPr>
            <a:lvl9pPr marL="0" indent="0">
              <a:spcAft>
                <a:spcPts val="0"/>
              </a:spcAft>
              <a:buFontTx/>
              <a:buNone/>
              <a:defRPr sz="900"/>
            </a:lvl9pPr>
          </a:lstStyle>
          <a:p>
            <a:pPr lvl="0"/>
            <a:r>
              <a:rPr lang="en-US" noProof="0"/>
              <a:t>MANN+HUMMEL</a:t>
            </a:r>
            <a:br>
              <a:rPr lang="en-US" noProof="0"/>
            </a:br>
            <a:r>
              <a:rPr lang="en-US" noProof="0"/>
              <a:t>Address</a:t>
            </a:r>
          </a:p>
        </p:txBody>
      </p:sp>
      <p:sp>
        <p:nvSpPr>
          <p:cNvPr id="70" name="Textplatzhalter 3"/>
          <p:cNvSpPr>
            <a:spLocks noGrp="1"/>
          </p:cNvSpPr>
          <p:nvPr>
            <p:ph type="body" sz="quarter" idx="20" hasCustomPrompt="1"/>
          </p:nvPr>
        </p:nvSpPr>
        <p:spPr bwMode="gray">
          <a:xfrm rot="21179971">
            <a:off x="3975156" y="3563963"/>
            <a:ext cx="2142240" cy="767067"/>
          </a:xfrm>
        </p:spPr>
        <p:txBody>
          <a:bodyPr>
            <a:noAutofit/>
          </a:bodyPr>
          <a:lstStyle>
            <a:lvl1pPr marL="0" indent="0">
              <a:spcAft>
                <a:spcPts val="0"/>
              </a:spcAft>
              <a:buFontTx/>
              <a:buNone/>
              <a:tabLst>
                <a:tab pos="449128" algn="l"/>
              </a:tabLst>
              <a:defRPr sz="900" baseline="0"/>
            </a:lvl1pPr>
            <a:lvl2pPr marL="0" indent="0">
              <a:spcAft>
                <a:spcPts val="0"/>
              </a:spcAft>
              <a:buFontTx/>
              <a:buNone/>
              <a:defRPr sz="900"/>
            </a:lvl2pPr>
            <a:lvl3pPr marL="0" indent="0">
              <a:spcAft>
                <a:spcPts val="0"/>
              </a:spcAft>
              <a:buFontTx/>
              <a:buNone/>
              <a:defRPr sz="900"/>
            </a:lvl3pPr>
            <a:lvl4pPr marL="0" indent="0">
              <a:spcAft>
                <a:spcPts val="0"/>
              </a:spcAft>
              <a:buFontTx/>
              <a:buNone/>
              <a:defRPr sz="900"/>
            </a:lvl4pPr>
            <a:lvl5pPr marL="0" indent="0">
              <a:spcAft>
                <a:spcPts val="0"/>
              </a:spcAft>
              <a:buFontTx/>
              <a:buNone/>
              <a:defRPr sz="900"/>
            </a:lvl5pPr>
            <a:lvl6pPr marL="0" indent="0">
              <a:spcAft>
                <a:spcPts val="0"/>
              </a:spcAft>
              <a:buFontTx/>
              <a:buNone/>
              <a:defRPr sz="900"/>
            </a:lvl6pPr>
            <a:lvl7pPr marL="0" indent="0">
              <a:spcAft>
                <a:spcPts val="0"/>
              </a:spcAft>
              <a:buFontTx/>
              <a:buNone/>
              <a:defRPr sz="900"/>
            </a:lvl7pPr>
            <a:lvl8pPr marL="0" indent="0">
              <a:spcAft>
                <a:spcPts val="0"/>
              </a:spcAft>
              <a:buFontTx/>
              <a:buNone/>
              <a:defRPr sz="900"/>
            </a:lvl8pPr>
            <a:lvl9pPr marL="0" indent="0">
              <a:spcAft>
                <a:spcPts val="0"/>
              </a:spcAft>
              <a:buFontTx/>
              <a:buNone/>
              <a:defRPr sz="900"/>
            </a:lvl9pPr>
          </a:lstStyle>
          <a:p>
            <a:pPr lvl="0"/>
            <a:r>
              <a:rPr lang="en-US" noProof="0"/>
              <a:t>Phone   +xx </a:t>
            </a:r>
            <a:r>
              <a:rPr lang="en-US" noProof="0" err="1"/>
              <a:t>xxxx</a:t>
            </a:r>
            <a:r>
              <a:rPr lang="en-US" noProof="0"/>
              <a:t> xx-xx</a:t>
            </a:r>
            <a:br>
              <a:rPr lang="en-US" noProof="0"/>
            </a:br>
            <a:r>
              <a:rPr lang="en-US" noProof="0"/>
              <a:t>Fax        +xx </a:t>
            </a:r>
            <a:r>
              <a:rPr lang="en-US" noProof="0" err="1"/>
              <a:t>xxxx</a:t>
            </a:r>
            <a:r>
              <a:rPr lang="en-US" noProof="0"/>
              <a:t> xx-xx</a:t>
            </a:r>
            <a:br>
              <a:rPr lang="en-US" noProof="0"/>
            </a:br>
            <a:r>
              <a:rPr lang="en-US" noProof="0"/>
              <a:t>Mobile    +xx </a:t>
            </a:r>
            <a:r>
              <a:rPr lang="en-US" noProof="0" err="1"/>
              <a:t>xxxx</a:t>
            </a:r>
            <a:r>
              <a:rPr lang="en-US" noProof="0"/>
              <a:t> xx xxx</a:t>
            </a:r>
            <a:br>
              <a:rPr lang="en-US" noProof="0"/>
            </a:br>
            <a:r>
              <a:rPr lang="en-US" noProof="0"/>
              <a:t>max.mustermann@mann-hummel.com</a:t>
            </a:r>
            <a:br>
              <a:rPr lang="en-US" noProof="0"/>
            </a:br>
            <a:r>
              <a:rPr lang="en-US" noProof="0"/>
              <a:t>www.mann-hummel.com</a:t>
            </a:r>
          </a:p>
        </p:txBody>
      </p:sp>
      <p:grpSp>
        <p:nvGrpSpPr>
          <p:cNvPr id="71" name="Gruppierung 2"/>
          <p:cNvGrpSpPr>
            <a:grpSpLocks noChangeAspect="1"/>
          </p:cNvGrpSpPr>
          <p:nvPr userDrawn="1"/>
        </p:nvGrpSpPr>
        <p:grpSpPr bwMode="gray">
          <a:xfrm rot="21208675">
            <a:off x="6089739" y="2067126"/>
            <a:ext cx="4104875" cy="2659484"/>
            <a:chOff x="3013829" y="1420446"/>
            <a:chExt cx="3412816" cy="2210534"/>
          </a:xfrm>
        </p:grpSpPr>
        <p:sp>
          <p:nvSpPr>
            <p:cNvPr id="72" name="Rechteck 71"/>
            <p:cNvSpPr/>
            <p:nvPr/>
          </p:nvSpPr>
          <p:spPr bwMode="gray">
            <a:xfrm>
              <a:off x="3013829" y="1420446"/>
              <a:ext cx="3412816" cy="2210534"/>
            </a:xfrm>
            <a:prstGeom prst="rect">
              <a:avLst/>
            </a:prstGeom>
            <a:solidFill>
              <a:schemeClr val="bg1"/>
            </a:solidFill>
            <a:ln w="28575" cap="sq" cmpd="sng">
              <a:noFill/>
              <a:miter lim="800000"/>
            </a:ln>
            <a:effectLst>
              <a:outerShdw blurRad="65000" dist="50800" dir="12900000" kx="195000" ky="145000" algn="tl" rotWithShape="0">
                <a:srgbClr val="000000">
                  <a:alpha val="30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799" noProof="0"/>
            </a:p>
          </p:txBody>
        </p:sp>
        <p:grpSp>
          <p:nvGrpSpPr>
            <p:cNvPr id="73" name="Gruppierung 17"/>
            <p:cNvGrpSpPr/>
            <p:nvPr userDrawn="1"/>
          </p:nvGrpSpPr>
          <p:grpSpPr bwMode="gray">
            <a:xfrm>
              <a:off x="5378643" y="1587443"/>
              <a:ext cx="883009" cy="319627"/>
              <a:chOff x="2627313" y="2133600"/>
              <a:chExt cx="5210175" cy="1885950"/>
            </a:xfrm>
            <a:solidFill>
              <a:schemeClr val="accent1"/>
            </a:solidFill>
          </p:grpSpPr>
          <p:sp>
            <p:nvSpPr>
              <p:cNvPr id="74" name="Freeform 6"/>
              <p:cNvSpPr>
                <a:spLocks/>
              </p:cNvSpPr>
              <p:nvPr userDrawn="1"/>
            </p:nvSpPr>
            <p:spPr bwMode="gray">
              <a:xfrm>
                <a:off x="2627313" y="3159125"/>
                <a:ext cx="749300" cy="847725"/>
              </a:xfrm>
              <a:custGeom>
                <a:avLst/>
                <a:gdLst/>
                <a:ahLst/>
                <a:cxnLst>
                  <a:cxn ang="0">
                    <a:pos x="354" y="534"/>
                  </a:cxn>
                  <a:cxn ang="0">
                    <a:pos x="354" y="320"/>
                  </a:cxn>
                  <a:cxn ang="0">
                    <a:pos x="118" y="320"/>
                  </a:cxn>
                  <a:cxn ang="0">
                    <a:pos x="118" y="534"/>
                  </a:cxn>
                  <a:cxn ang="0">
                    <a:pos x="0" y="534"/>
                  </a:cxn>
                  <a:cxn ang="0">
                    <a:pos x="0" y="0"/>
                  </a:cxn>
                  <a:cxn ang="0">
                    <a:pos x="118" y="0"/>
                  </a:cxn>
                  <a:cxn ang="0">
                    <a:pos x="118" y="212"/>
                  </a:cxn>
                  <a:cxn ang="0">
                    <a:pos x="354" y="212"/>
                  </a:cxn>
                  <a:cxn ang="0">
                    <a:pos x="354" y="0"/>
                  </a:cxn>
                  <a:cxn ang="0">
                    <a:pos x="472" y="0"/>
                  </a:cxn>
                  <a:cxn ang="0">
                    <a:pos x="472" y="534"/>
                  </a:cxn>
                  <a:cxn ang="0">
                    <a:pos x="354" y="534"/>
                  </a:cxn>
                </a:cxnLst>
                <a:rect l="0" t="0" r="r" b="b"/>
                <a:pathLst>
                  <a:path w="472" h="534">
                    <a:moveTo>
                      <a:pt x="354" y="534"/>
                    </a:moveTo>
                    <a:lnTo>
                      <a:pt x="354" y="320"/>
                    </a:lnTo>
                    <a:lnTo>
                      <a:pt x="118" y="320"/>
                    </a:lnTo>
                    <a:lnTo>
                      <a:pt x="118" y="534"/>
                    </a:lnTo>
                    <a:lnTo>
                      <a:pt x="0" y="534"/>
                    </a:lnTo>
                    <a:lnTo>
                      <a:pt x="0" y="0"/>
                    </a:lnTo>
                    <a:lnTo>
                      <a:pt x="118" y="0"/>
                    </a:lnTo>
                    <a:lnTo>
                      <a:pt x="118" y="212"/>
                    </a:lnTo>
                    <a:lnTo>
                      <a:pt x="354" y="212"/>
                    </a:lnTo>
                    <a:lnTo>
                      <a:pt x="354" y="0"/>
                    </a:lnTo>
                    <a:lnTo>
                      <a:pt x="472" y="0"/>
                    </a:lnTo>
                    <a:lnTo>
                      <a:pt x="472" y="534"/>
                    </a:lnTo>
                    <a:lnTo>
                      <a:pt x="354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/>
              </a:p>
            </p:txBody>
          </p:sp>
          <p:sp>
            <p:nvSpPr>
              <p:cNvPr id="75" name="Freeform 7"/>
              <p:cNvSpPr>
                <a:spLocks/>
              </p:cNvSpPr>
              <p:nvPr userDrawn="1"/>
            </p:nvSpPr>
            <p:spPr bwMode="gray">
              <a:xfrm>
                <a:off x="3544888" y="3159125"/>
                <a:ext cx="733425" cy="860425"/>
              </a:xfrm>
              <a:custGeom>
                <a:avLst/>
                <a:gdLst/>
                <a:ahLst/>
                <a:cxnLst>
                  <a:cxn ang="0">
                    <a:pos x="230" y="542"/>
                  </a:cxn>
                  <a:cxn ang="0">
                    <a:pos x="178" y="540"/>
                  </a:cxn>
                  <a:cxn ang="0">
                    <a:pos x="132" y="528"/>
                  </a:cxn>
                  <a:cxn ang="0">
                    <a:pos x="94" y="510"/>
                  </a:cxn>
                  <a:cxn ang="0">
                    <a:pos x="60" y="484"/>
                  </a:cxn>
                  <a:cxn ang="0">
                    <a:pos x="34" y="450"/>
                  </a:cxn>
                  <a:cxn ang="0">
                    <a:pos x="16" y="408"/>
                  </a:cxn>
                  <a:cxn ang="0">
                    <a:pos x="4" y="360"/>
                  </a:cxn>
                  <a:cxn ang="0">
                    <a:pos x="0" y="306"/>
                  </a:cxn>
                  <a:cxn ang="0">
                    <a:pos x="118" y="0"/>
                  </a:cxn>
                  <a:cxn ang="0">
                    <a:pos x="118" y="302"/>
                  </a:cxn>
                  <a:cxn ang="0">
                    <a:pos x="124" y="360"/>
                  </a:cxn>
                  <a:cxn ang="0">
                    <a:pos x="134" y="382"/>
                  </a:cxn>
                  <a:cxn ang="0">
                    <a:pos x="148" y="400"/>
                  </a:cxn>
                  <a:cxn ang="0">
                    <a:pos x="164" y="416"/>
                  </a:cxn>
                  <a:cxn ang="0">
                    <a:pos x="182" y="426"/>
                  </a:cxn>
                  <a:cxn ang="0">
                    <a:pos x="206" y="432"/>
                  </a:cxn>
                  <a:cxn ang="0">
                    <a:pos x="230" y="434"/>
                  </a:cxn>
                  <a:cxn ang="0">
                    <a:pos x="278" y="426"/>
                  </a:cxn>
                  <a:cxn ang="0">
                    <a:pos x="298" y="416"/>
                  </a:cxn>
                  <a:cxn ang="0">
                    <a:pos x="314" y="402"/>
                  </a:cxn>
                  <a:cxn ang="0">
                    <a:pos x="328" y="384"/>
                  </a:cxn>
                  <a:cxn ang="0">
                    <a:pos x="336" y="362"/>
                  </a:cxn>
                  <a:cxn ang="0">
                    <a:pos x="344" y="306"/>
                  </a:cxn>
                  <a:cxn ang="0">
                    <a:pos x="462" y="0"/>
                  </a:cxn>
                  <a:cxn ang="0">
                    <a:pos x="462" y="302"/>
                  </a:cxn>
                  <a:cxn ang="0">
                    <a:pos x="458" y="358"/>
                  </a:cxn>
                  <a:cxn ang="0">
                    <a:pos x="446" y="408"/>
                  </a:cxn>
                  <a:cxn ang="0">
                    <a:pos x="426" y="450"/>
                  </a:cxn>
                  <a:cxn ang="0">
                    <a:pos x="400" y="482"/>
                  </a:cxn>
                  <a:cxn ang="0">
                    <a:pos x="366" y="510"/>
                  </a:cxn>
                  <a:cxn ang="0">
                    <a:pos x="326" y="528"/>
                  </a:cxn>
                  <a:cxn ang="0">
                    <a:pos x="280" y="540"/>
                  </a:cxn>
                  <a:cxn ang="0">
                    <a:pos x="230" y="542"/>
                  </a:cxn>
                </a:cxnLst>
                <a:rect l="0" t="0" r="r" b="b"/>
                <a:pathLst>
                  <a:path w="462" h="542">
                    <a:moveTo>
                      <a:pt x="230" y="542"/>
                    </a:moveTo>
                    <a:lnTo>
                      <a:pt x="230" y="542"/>
                    </a:lnTo>
                    <a:lnTo>
                      <a:pt x="204" y="542"/>
                    </a:lnTo>
                    <a:lnTo>
                      <a:pt x="178" y="540"/>
                    </a:lnTo>
                    <a:lnTo>
                      <a:pt x="154" y="534"/>
                    </a:lnTo>
                    <a:lnTo>
                      <a:pt x="132" y="528"/>
                    </a:lnTo>
                    <a:lnTo>
                      <a:pt x="112" y="520"/>
                    </a:lnTo>
                    <a:lnTo>
                      <a:pt x="94" y="510"/>
                    </a:lnTo>
                    <a:lnTo>
                      <a:pt x="76" y="498"/>
                    </a:lnTo>
                    <a:lnTo>
                      <a:pt x="60" y="484"/>
                    </a:lnTo>
                    <a:lnTo>
                      <a:pt x="46" y="468"/>
                    </a:lnTo>
                    <a:lnTo>
                      <a:pt x="34" y="450"/>
                    </a:lnTo>
                    <a:lnTo>
                      <a:pt x="24" y="430"/>
                    </a:lnTo>
                    <a:lnTo>
                      <a:pt x="16" y="408"/>
                    </a:lnTo>
                    <a:lnTo>
                      <a:pt x="8" y="386"/>
                    </a:lnTo>
                    <a:lnTo>
                      <a:pt x="4" y="360"/>
                    </a:lnTo>
                    <a:lnTo>
                      <a:pt x="0" y="334"/>
                    </a:lnTo>
                    <a:lnTo>
                      <a:pt x="0" y="306"/>
                    </a:lnTo>
                    <a:lnTo>
                      <a:pt x="0" y="0"/>
                    </a:lnTo>
                    <a:lnTo>
                      <a:pt x="118" y="0"/>
                    </a:lnTo>
                    <a:lnTo>
                      <a:pt x="118" y="302"/>
                    </a:lnTo>
                    <a:lnTo>
                      <a:pt x="118" y="302"/>
                    </a:lnTo>
                    <a:lnTo>
                      <a:pt x="120" y="332"/>
                    </a:lnTo>
                    <a:lnTo>
                      <a:pt x="124" y="360"/>
                    </a:lnTo>
                    <a:lnTo>
                      <a:pt x="130" y="372"/>
                    </a:lnTo>
                    <a:lnTo>
                      <a:pt x="134" y="382"/>
                    </a:lnTo>
                    <a:lnTo>
                      <a:pt x="140" y="392"/>
                    </a:lnTo>
                    <a:lnTo>
                      <a:pt x="148" y="400"/>
                    </a:lnTo>
                    <a:lnTo>
                      <a:pt x="154" y="408"/>
                    </a:lnTo>
                    <a:lnTo>
                      <a:pt x="164" y="416"/>
                    </a:lnTo>
                    <a:lnTo>
                      <a:pt x="172" y="422"/>
                    </a:lnTo>
                    <a:lnTo>
                      <a:pt x="182" y="426"/>
                    </a:lnTo>
                    <a:lnTo>
                      <a:pt x="194" y="430"/>
                    </a:lnTo>
                    <a:lnTo>
                      <a:pt x="206" y="432"/>
                    </a:lnTo>
                    <a:lnTo>
                      <a:pt x="230" y="434"/>
                    </a:lnTo>
                    <a:lnTo>
                      <a:pt x="230" y="434"/>
                    </a:lnTo>
                    <a:lnTo>
                      <a:pt x="256" y="432"/>
                    </a:lnTo>
                    <a:lnTo>
                      <a:pt x="278" y="426"/>
                    </a:lnTo>
                    <a:lnTo>
                      <a:pt x="290" y="422"/>
                    </a:lnTo>
                    <a:lnTo>
                      <a:pt x="298" y="416"/>
                    </a:lnTo>
                    <a:lnTo>
                      <a:pt x="306" y="410"/>
                    </a:lnTo>
                    <a:lnTo>
                      <a:pt x="314" y="402"/>
                    </a:lnTo>
                    <a:lnTo>
                      <a:pt x="322" y="394"/>
                    </a:lnTo>
                    <a:lnTo>
                      <a:pt x="328" y="384"/>
                    </a:lnTo>
                    <a:lnTo>
                      <a:pt x="332" y="374"/>
                    </a:lnTo>
                    <a:lnTo>
                      <a:pt x="336" y="362"/>
                    </a:lnTo>
                    <a:lnTo>
                      <a:pt x="342" y="336"/>
                    </a:lnTo>
                    <a:lnTo>
                      <a:pt x="344" y="306"/>
                    </a:lnTo>
                    <a:lnTo>
                      <a:pt x="344" y="0"/>
                    </a:lnTo>
                    <a:lnTo>
                      <a:pt x="462" y="0"/>
                    </a:lnTo>
                    <a:lnTo>
                      <a:pt x="462" y="302"/>
                    </a:lnTo>
                    <a:lnTo>
                      <a:pt x="462" y="302"/>
                    </a:lnTo>
                    <a:lnTo>
                      <a:pt x="462" y="330"/>
                    </a:lnTo>
                    <a:lnTo>
                      <a:pt x="458" y="358"/>
                    </a:lnTo>
                    <a:lnTo>
                      <a:pt x="454" y="384"/>
                    </a:lnTo>
                    <a:lnTo>
                      <a:pt x="446" y="408"/>
                    </a:lnTo>
                    <a:lnTo>
                      <a:pt x="438" y="430"/>
                    </a:lnTo>
                    <a:lnTo>
                      <a:pt x="426" y="450"/>
                    </a:lnTo>
                    <a:lnTo>
                      <a:pt x="414" y="466"/>
                    </a:lnTo>
                    <a:lnTo>
                      <a:pt x="400" y="482"/>
                    </a:lnTo>
                    <a:lnTo>
                      <a:pt x="384" y="498"/>
                    </a:lnTo>
                    <a:lnTo>
                      <a:pt x="366" y="510"/>
                    </a:lnTo>
                    <a:lnTo>
                      <a:pt x="348" y="520"/>
                    </a:lnTo>
                    <a:lnTo>
                      <a:pt x="326" y="528"/>
                    </a:lnTo>
                    <a:lnTo>
                      <a:pt x="304" y="534"/>
                    </a:lnTo>
                    <a:lnTo>
                      <a:pt x="280" y="540"/>
                    </a:lnTo>
                    <a:lnTo>
                      <a:pt x="256" y="542"/>
                    </a:lnTo>
                    <a:lnTo>
                      <a:pt x="230" y="542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/>
              </a:p>
            </p:txBody>
          </p:sp>
          <p:sp>
            <p:nvSpPr>
              <p:cNvPr id="76" name="Freeform 8"/>
              <p:cNvSpPr>
                <a:spLocks/>
              </p:cNvSpPr>
              <p:nvPr userDrawn="1"/>
            </p:nvSpPr>
            <p:spPr bwMode="gray">
              <a:xfrm>
                <a:off x="3544888" y="3159125"/>
                <a:ext cx="733425" cy="860425"/>
              </a:xfrm>
              <a:custGeom>
                <a:avLst/>
                <a:gdLst/>
                <a:ahLst/>
                <a:cxnLst>
                  <a:cxn ang="0">
                    <a:pos x="230" y="542"/>
                  </a:cxn>
                  <a:cxn ang="0">
                    <a:pos x="178" y="540"/>
                  </a:cxn>
                  <a:cxn ang="0">
                    <a:pos x="132" y="528"/>
                  </a:cxn>
                  <a:cxn ang="0">
                    <a:pos x="94" y="510"/>
                  </a:cxn>
                  <a:cxn ang="0">
                    <a:pos x="60" y="484"/>
                  </a:cxn>
                  <a:cxn ang="0">
                    <a:pos x="34" y="450"/>
                  </a:cxn>
                  <a:cxn ang="0">
                    <a:pos x="16" y="408"/>
                  </a:cxn>
                  <a:cxn ang="0">
                    <a:pos x="4" y="360"/>
                  </a:cxn>
                  <a:cxn ang="0">
                    <a:pos x="0" y="306"/>
                  </a:cxn>
                  <a:cxn ang="0">
                    <a:pos x="118" y="0"/>
                  </a:cxn>
                  <a:cxn ang="0">
                    <a:pos x="118" y="302"/>
                  </a:cxn>
                  <a:cxn ang="0">
                    <a:pos x="124" y="360"/>
                  </a:cxn>
                  <a:cxn ang="0">
                    <a:pos x="134" y="382"/>
                  </a:cxn>
                  <a:cxn ang="0">
                    <a:pos x="148" y="400"/>
                  </a:cxn>
                  <a:cxn ang="0">
                    <a:pos x="164" y="416"/>
                  </a:cxn>
                  <a:cxn ang="0">
                    <a:pos x="182" y="426"/>
                  </a:cxn>
                  <a:cxn ang="0">
                    <a:pos x="206" y="432"/>
                  </a:cxn>
                  <a:cxn ang="0">
                    <a:pos x="230" y="434"/>
                  </a:cxn>
                  <a:cxn ang="0">
                    <a:pos x="278" y="426"/>
                  </a:cxn>
                  <a:cxn ang="0">
                    <a:pos x="298" y="416"/>
                  </a:cxn>
                  <a:cxn ang="0">
                    <a:pos x="314" y="402"/>
                  </a:cxn>
                  <a:cxn ang="0">
                    <a:pos x="328" y="384"/>
                  </a:cxn>
                  <a:cxn ang="0">
                    <a:pos x="336" y="362"/>
                  </a:cxn>
                  <a:cxn ang="0">
                    <a:pos x="344" y="306"/>
                  </a:cxn>
                  <a:cxn ang="0">
                    <a:pos x="462" y="0"/>
                  </a:cxn>
                  <a:cxn ang="0">
                    <a:pos x="462" y="302"/>
                  </a:cxn>
                  <a:cxn ang="0">
                    <a:pos x="458" y="358"/>
                  </a:cxn>
                  <a:cxn ang="0">
                    <a:pos x="446" y="408"/>
                  </a:cxn>
                  <a:cxn ang="0">
                    <a:pos x="426" y="450"/>
                  </a:cxn>
                  <a:cxn ang="0">
                    <a:pos x="400" y="482"/>
                  </a:cxn>
                  <a:cxn ang="0">
                    <a:pos x="366" y="510"/>
                  </a:cxn>
                  <a:cxn ang="0">
                    <a:pos x="326" y="528"/>
                  </a:cxn>
                  <a:cxn ang="0">
                    <a:pos x="280" y="540"/>
                  </a:cxn>
                  <a:cxn ang="0">
                    <a:pos x="230" y="542"/>
                  </a:cxn>
                </a:cxnLst>
                <a:rect l="0" t="0" r="r" b="b"/>
                <a:pathLst>
                  <a:path w="462" h="542">
                    <a:moveTo>
                      <a:pt x="230" y="542"/>
                    </a:moveTo>
                    <a:lnTo>
                      <a:pt x="230" y="542"/>
                    </a:lnTo>
                    <a:lnTo>
                      <a:pt x="204" y="542"/>
                    </a:lnTo>
                    <a:lnTo>
                      <a:pt x="178" y="540"/>
                    </a:lnTo>
                    <a:lnTo>
                      <a:pt x="154" y="534"/>
                    </a:lnTo>
                    <a:lnTo>
                      <a:pt x="132" y="528"/>
                    </a:lnTo>
                    <a:lnTo>
                      <a:pt x="112" y="520"/>
                    </a:lnTo>
                    <a:lnTo>
                      <a:pt x="94" y="510"/>
                    </a:lnTo>
                    <a:lnTo>
                      <a:pt x="76" y="498"/>
                    </a:lnTo>
                    <a:lnTo>
                      <a:pt x="60" y="484"/>
                    </a:lnTo>
                    <a:lnTo>
                      <a:pt x="46" y="468"/>
                    </a:lnTo>
                    <a:lnTo>
                      <a:pt x="34" y="450"/>
                    </a:lnTo>
                    <a:lnTo>
                      <a:pt x="24" y="430"/>
                    </a:lnTo>
                    <a:lnTo>
                      <a:pt x="16" y="408"/>
                    </a:lnTo>
                    <a:lnTo>
                      <a:pt x="8" y="386"/>
                    </a:lnTo>
                    <a:lnTo>
                      <a:pt x="4" y="360"/>
                    </a:lnTo>
                    <a:lnTo>
                      <a:pt x="0" y="334"/>
                    </a:lnTo>
                    <a:lnTo>
                      <a:pt x="0" y="306"/>
                    </a:lnTo>
                    <a:lnTo>
                      <a:pt x="0" y="0"/>
                    </a:lnTo>
                    <a:lnTo>
                      <a:pt x="118" y="0"/>
                    </a:lnTo>
                    <a:lnTo>
                      <a:pt x="118" y="302"/>
                    </a:lnTo>
                    <a:lnTo>
                      <a:pt x="118" y="302"/>
                    </a:lnTo>
                    <a:lnTo>
                      <a:pt x="120" y="332"/>
                    </a:lnTo>
                    <a:lnTo>
                      <a:pt x="124" y="360"/>
                    </a:lnTo>
                    <a:lnTo>
                      <a:pt x="130" y="372"/>
                    </a:lnTo>
                    <a:lnTo>
                      <a:pt x="134" y="382"/>
                    </a:lnTo>
                    <a:lnTo>
                      <a:pt x="140" y="392"/>
                    </a:lnTo>
                    <a:lnTo>
                      <a:pt x="148" y="400"/>
                    </a:lnTo>
                    <a:lnTo>
                      <a:pt x="154" y="408"/>
                    </a:lnTo>
                    <a:lnTo>
                      <a:pt x="164" y="416"/>
                    </a:lnTo>
                    <a:lnTo>
                      <a:pt x="172" y="422"/>
                    </a:lnTo>
                    <a:lnTo>
                      <a:pt x="182" y="426"/>
                    </a:lnTo>
                    <a:lnTo>
                      <a:pt x="194" y="430"/>
                    </a:lnTo>
                    <a:lnTo>
                      <a:pt x="206" y="432"/>
                    </a:lnTo>
                    <a:lnTo>
                      <a:pt x="230" y="434"/>
                    </a:lnTo>
                    <a:lnTo>
                      <a:pt x="230" y="434"/>
                    </a:lnTo>
                    <a:lnTo>
                      <a:pt x="256" y="432"/>
                    </a:lnTo>
                    <a:lnTo>
                      <a:pt x="278" y="426"/>
                    </a:lnTo>
                    <a:lnTo>
                      <a:pt x="290" y="422"/>
                    </a:lnTo>
                    <a:lnTo>
                      <a:pt x="298" y="416"/>
                    </a:lnTo>
                    <a:lnTo>
                      <a:pt x="306" y="410"/>
                    </a:lnTo>
                    <a:lnTo>
                      <a:pt x="314" y="402"/>
                    </a:lnTo>
                    <a:lnTo>
                      <a:pt x="322" y="394"/>
                    </a:lnTo>
                    <a:lnTo>
                      <a:pt x="328" y="384"/>
                    </a:lnTo>
                    <a:lnTo>
                      <a:pt x="332" y="374"/>
                    </a:lnTo>
                    <a:lnTo>
                      <a:pt x="336" y="362"/>
                    </a:lnTo>
                    <a:lnTo>
                      <a:pt x="342" y="336"/>
                    </a:lnTo>
                    <a:lnTo>
                      <a:pt x="344" y="306"/>
                    </a:lnTo>
                    <a:lnTo>
                      <a:pt x="344" y="0"/>
                    </a:lnTo>
                    <a:lnTo>
                      <a:pt x="462" y="0"/>
                    </a:lnTo>
                    <a:lnTo>
                      <a:pt x="462" y="302"/>
                    </a:lnTo>
                    <a:lnTo>
                      <a:pt x="462" y="302"/>
                    </a:lnTo>
                    <a:lnTo>
                      <a:pt x="462" y="330"/>
                    </a:lnTo>
                    <a:lnTo>
                      <a:pt x="458" y="358"/>
                    </a:lnTo>
                    <a:lnTo>
                      <a:pt x="454" y="384"/>
                    </a:lnTo>
                    <a:lnTo>
                      <a:pt x="446" y="408"/>
                    </a:lnTo>
                    <a:lnTo>
                      <a:pt x="438" y="430"/>
                    </a:lnTo>
                    <a:lnTo>
                      <a:pt x="426" y="450"/>
                    </a:lnTo>
                    <a:lnTo>
                      <a:pt x="414" y="466"/>
                    </a:lnTo>
                    <a:lnTo>
                      <a:pt x="400" y="482"/>
                    </a:lnTo>
                    <a:lnTo>
                      <a:pt x="384" y="498"/>
                    </a:lnTo>
                    <a:lnTo>
                      <a:pt x="366" y="510"/>
                    </a:lnTo>
                    <a:lnTo>
                      <a:pt x="348" y="520"/>
                    </a:lnTo>
                    <a:lnTo>
                      <a:pt x="326" y="528"/>
                    </a:lnTo>
                    <a:lnTo>
                      <a:pt x="304" y="534"/>
                    </a:lnTo>
                    <a:lnTo>
                      <a:pt x="280" y="540"/>
                    </a:lnTo>
                    <a:lnTo>
                      <a:pt x="256" y="542"/>
                    </a:lnTo>
                    <a:lnTo>
                      <a:pt x="230" y="542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/>
              </a:p>
            </p:txBody>
          </p:sp>
          <p:sp>
            <p:nvSpPr>
              <p:cNvPr id="77" name="Freeform 9"/>
              <p:cNvSpPr>
                <a:spLocks/>
              </p:cNvSpPr>
              <p:nvPr userDrawn="1"/>
            </p:nvSpPr>
            <p:spPr bwMode="gray">
              <a:xfrm>
                <a:off x="2627313" y="2139950"/>
                <a:ext cx="847725" cy="850900"/>
              </a:xfrm>
              <a:custGeom>
                <a:avLst/>
                <a:gdLst/>
                <a:ahLst/>
                <a:cxnLst>
                  <a:cxn ang="0">
                    <a:pos x="418" y="536"/>
                  </a:cxn>
                  <a:cxn ang="0">
                    <a:pos x="418" y="186"/>
                  </a:cxn>
                  <a:cxn ang="0">
                    <a:pos x="268" y="414"/>
                  </a:cxn>
                  <a:cxn ang="0">
                    <a:pos x="264" y="414"/>
                  </a:cxn>
                  <a:cxn ang="0">
                    <a:pos x="116" y="188"/>
                  </a:cxn>
                  <a:cxn ang="0">
                    <a:pos x="116" y="536"/>
                  </a:cxn>
                  <a:cxn ang="0">
                    <a:pos x="0" y="536"/>
                  </a:cxn>
                  <a:cxn ang="0">
                    <a:pos x="0" y="0"/>
                  </a:cxn>
                  <a:cxn ang="0">
                    <a:pos x="126" y="0"/>
                  </a:cxn>
                  <a:cxn ang="0">
                    <a:pos x="268" y="226"/>
                  </a:cxn>
                  <a:cxn ang="0">
                    <a:pos x="408" y="0"/>
                  </a:cxn>
                  <a:cxn ang="0">
                    <a:pos x="534" y="0"/>
                  </a:cxn>
                  <a:cxn ang="0">
                    <a:pos x="534" y="536"/>
                  </a:cxn>
                  <a:cxn ang="0">
                    <a:pos x="418" y="536"/>
                  </a:cxn>
                </a:cxnLst>
                <a:rect l="0" t="0" r="r" b="b"/>
                <a:pathLst>
                  <a:path w="534" h="536">
                    <a:moveTo>
                      <a:pt x="418" y="536"/>
                    </a:moveTo>
                    <a:lnTo>
                      <a:pt x="418" y="186"/>
                    </a:lnTo>
                    <a:lnTo>
                      <a:pt x="268" y="414"/>
                    </a:lnTo>
                    <a:lnTo>
                      <a:pt x="264" y="414"/>
                    </a:lnTo>
                    <a:lnTo>
                      <a:pt x="116" y="188"/>
                    </a:lnTo>
                    <a:lnTo>
                      <a:pt x="116" y="536"/>
                    </a:lnTo>
                    <a:lnTo>
                      <a:pt x="0" y="536"/>
                    </a:lnTo>
                    <a:lnTo>
                      <a:pt x="0" y="0"/>
                    </a:lnTo>
                    <a:lnTo>
                      <a:pt x="126" y="0"/>
                    </a:lnTo>
                    <a:lnTo>
                      <a:pt x="268" y="226"/>
                    </a:lnTo>
                    <a:lnTo>
                      <a:pt x="408" y="0"/>
                    </a:lnTo>
                    <a:lnTo>
                      <a:pt x="534" y="0"/>
                    </a:lnTo>
                    <a:lnTo>
                      <a:pt x="534" y="536"/>
                    </a:lnTo>
                    <a:lnTo>
                      <a:pt x="418" y="53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/>
              </a:p>
            </p:txBody>
          </p:sp>
          <p:sp>
            <p:nvSpPr>
              <p:cNvPr id="78" name="Freeform 10"/>
              <p:cNvSpPr>
                <a:spLocks/>
              </p:cNvSpPr>
              <p:nvPr userDrawn="1"/>
            </p:nvSpPr>
            <p:spPr bwMode="gray">
              <a:xfrm>
                <a:off x="4535488" y="2139950"/>
                <a:ext cx="781050" cy="850900"/>
              </a:xfrm>
              <a:custGeom>
                <a:avLst/>
                <a:gdLst/>
                <a:ahLst/>
                <a:cxnLst>
                  <a:cxn ang="0">
                    <a:pos x="392" y="536"/>
                  </a:cxn>
                  <a:cxn ang="0">
                    <a:pos x="118" y="194"/>
                  </a:cxn>
                  <a:cxn ang="0">
                    <a:pos x="118" y="536"/>
                  </a:cxn>
                  <a:cxn ang="0">
                    <a:pos x="0" y="536"/>
                  </a:cxn>
                  <a:cxn ang="0">
                    <a:pos x="0" y="0"/>
                  </a:cxn>
                  <a:cxn ang="0">
                    <a:pos x="110" y="0"/>
                  </a:cxn>
                  <a:cxn ang="0">
                    <a:pos x="376" y="330"/>
                  </a:cxn>
                  <a:cxn ang="0">
                    <a:pos x="376" y="0"/>
                  </a:cxn>
                  <a:cxn ang="0">
                    <a:pos x="492" y="0"/>
                  </a:cxn>
                  <a:cxn ang="0">
                    <a:pos x="492" y="536"/>
                  </a:cxn>
                  <a:cxn ang="0">
                    <a:pos x="392" y="536"/>
                  </a:cxn>
                </a:cxnLst>
                <a:rect l="0" t="0" r="r" b="b"/>
                <a:pathLst>
                  <a:path w="492" h="536">
                    <a:moveTo>
                      <a:pt x="392" y="536"/>
                    </a:moveTo>
                    <a:lnTo>
                      <a:pt x="118" y="194"/>
                    </a:lnTo>
                    <a:lnTo>
                      <a:pt x="118" y="536"/>
                    </a:lnTo>
                    <a:lnTo>
                      <a:pt x="0" y="536"/>
                    </a:lnTo>
                    <a:lnTo>
                      <a:pt x="0" y="0"/>
                    </a:lnTo>
                    <a:lnTo>
                      <a:pt x="110" y="0"/>
                    </a:lnTo>
                    <a:lnTo>
                      <a:pt x="376" y="330"/>
                    </a:lnTo>
                    <a:lnTo>
                      <a:pt x="376" y="0"/>
                    </a:lnTo>
                    <a:lnTo>
                      <a:pt x="492" y="0"/>
                    </a:lnTo>
                    <a:lnTo>
                      <a:pt x="492" y="536"/>
                    </a:lnTo>
                    <a:lnTo>
                      <a:pt x="392" y="53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/>
              </a:p>
            </p:txBody>
          </p:sp>
          <p:sp>
            <p:nvSpPr>
              <p:cNvPr id="79" name="Freeform 11"/>
              <p:cNvSpPr>
                <a:spLocks/>
              </p:cNvSpPr>
              <p:nvPr userDrawn="1"/>
            </p:nvSpPr>
            <p:spPr bwMode="gray">
              <a:xfrm>
                <a:off x="5475288" y="2139950"/>
                <a:ext cx="777875" cy="850900"/>
              </a:xfrm>
              <a:custGeom>
                <a:avLst/>
                <a:gdLst/>
                <a:ahLst/>
                <a:cxnLst>
                  <a:cxn ang="0">
                    <a:pos x="390" y="536"/>
                  </a:cxn>
                  <a:cxn ang="0">
                    <a:pos x="116" y="194"/>
                  </a:cxn>
                  <a:cxn ang="0">
                    <a:pos x="116" y="536"/>
                  </a:cxn>
                  <a:cxn ang="0">
                    <a:pos x="0" y="536"/>
                  </a:cxn>
                  <a:cxn ang="0">
                    <a:pos x="0" y="0"/>
                  </a:cxn>
                  <a:cxn ang="0">
                    <a:pos x="110" y="0"/>
                  </a:cxn>
                  <a:cxn ang="0">
                    <a:pos x="374" y="330"/>
                  </a:cxn>
                  <a:cxn ang="0">
                    <a:pos x="374" y="0"/>
                  </a:cxn>
                  <a:cxn ang="0">
                    <a:pos x="490" y="0"/>
                  </a:cxn>
                  <a:cxn ang="0">
                    <a:pos x="490" y="536"/>
                  </a:cxn>
                  <a:cxn ang="0">
                    <a:pos x="390" y="536"/>
                  </a:cxn>
                </a:cxnLst>
                <a:rect l="0" t="0" r="r" b="b"/>
                <a:pathLst>
                  <a:path w="490" h="536">
                    <a:moveTo>
                      <a:pt x="390" y="536"/>
                    </a:moveTo>
                    <a:lnTo>
                      <a:pt x="116" y="194"/>
                    </a:lnTo>
                    <a:lnTo>
                      <a:pt x="116" y="536"/>
                    </a:lnTo>
                    <a:lnTo>
                      <a:pt x="0" y="536"/>
                    </a:lnTo>
                    <a:lnTo>
                      <a:pt x="0" y="0"/>
                    </a:lnTo>
                    <a:lnTo>
                      <a:pt x="110" y="0"/>
                    </a:lnTo>
                    <a:lnTo>
                      <a:pt x="374" y="330"/>
                    </a:lnTo>
                    <a:lnTo>
                      <a:pt x="374" y="0"/>
                    </a:lnTo>
                    <a:lnTo>
                      <a:pt x="490" y="0"/>
                    </a:lnTo>
                    <a:lnTo>
                      <a:pt x="490" y="536"/>
                    </a:lnTo>
                    <a:lnTo>
                      <a:pt x="390" y="53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/>
              </a:p>
            </p:txBody>
          </p:sp>
          <p:sp>
            <p:nvSpPr>
              <p:cNvPr id="80" name="Freeform 12"/>
              <p:cNvSpPr>
                <a:spLocks/>
              </p:cNvSpPr>
              <p:nvPr userDrawn="1"/>
            </p:nvSpPr>
            <p:spPr bwMode="gray">
              <a:xfrm>
                <a:off x="4446588" y="3159125"/>
                <a:ext cx="822325" cy="847725"/>
              </a:xfrm>
              <a:custGeom>
                <a:avLst/>
                <a:gdLst/>
                <a:ahLst/>
                <a:cxnLst>
                  <a:cxn ang="0">
                    <a:pos x="402" y="534"/>
                  </a:cxn>
                  <a:cxn ang="0">
                    <a:pos x="402" y="186"/>
                  </a:cxn>
                  <a:cxn ang="0">
                    <a:pos x="258" y="414"/>
                  </a:cxn>
                  <a:cxn ang="0">
                    <a:pos x="256" y="414"/>
                  </a:cxn>
                  <a:cxn ang="0">
                    <a:pos x="114" y="188"/>
                  </a:cxn>
                  <a:cxn ang="0">
                    <a:pos x="114" y="534"/>
                  </a:cxn>
                  <a:cxn ang="0">
                    <a:pos x="0" y="534"/>
                  </a:cxn>
                  <a:cxn ang="0">
                    <a:pos x="0" y="0"/>
                  </a:cxn>
                  <a:cxn ang="0">
                    <a:pos x="126" y="0"/>
                  </a:cxn>
                  <a:cxn ang="0">
                    <a:pos x="258" y="226"/>
                  </a:cxn>
                  <a:cxn ang="0">
                    <a:pos x="392" y="0"/>
                  </a:cxn>
                  <a:cxn ang="0">
                    <a:pos x="518" y="0"/>
                  </a:cxn>
                  <a:cxn ang="0">
                    <a:pos x="518" y="534"/>
                  </a:cxn>
                  <a:cxn ang="0">
                    <a:pos x="402" y="534"/>
                  </a:cxn>
                </a:cxnLst>
                <a:rect l="0" t="0" r="r" b="b"/>
                <a:pathLst>
                  <a:path w="518" h="534">
                    <a:moveTo>
                      <a:pt x="402" y="534"/>
                    </a:moveTo>
                    <a:lnTo>
                      <a:pt x="402" y="186"/>
                    </a:lnTo>
                    <a:lnTo>
                      <a:pt x="258" y="414"/>
                    </a:lnTo>
                    <a:lnTo>
                      <a:pt x="256" y="414"/>
                    </a:lnTo>
                    <a:lnTo>
                      <a:pt x="114" y="188"/>
                    </a:lnTo>
                    <a:lnTo>
                      <a:pt x="114" y="534"/>
                    </a:lnTo>
                    <a:lnTo>
                      <a:pt x="0" y="534"/>
                    </a:lnTo>
                    <a:lnTo>
                      <a:pt x="0" y="0"/>
                    </a:lnTo>
                    <a:lnTo>
                      <a:pt x="126" y="0"/>
                    </a:lnTo>
                    <a:lnTo>
                      <a:pt x="258" y="226"/>
                    </a:lnTo>
                    <a:lnTo>
                      <a:pt x="392" y="0"/>
                    </a:lnTo>
                    <a:lnTo>
                      <a:pt x="518" y="0"/>
                    </a:lnTo>
                    <a:lnTo>
                      <a:pt x="518" y="534"/>
                    </a:lnTo>
                    <a:lnTo>
                      <a:pt x="402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/>
              </a:p>
            </p:txBody>
          </p:sp>
          <p:sp>
            <p:nvSpPr>
              <p:cNvPr id="81" name="Freeform 13"/>
              <p:cNvSpPr>
                <a:spLocks/>
              </p:cNvSpPr>
              <p:nvPr userDrawn="1"/>
            </p:nvSpPr>
            <p:spPr bwMode="gray">
              <a:xfrm>
                <a:off x="5430838" y="3159125"/>
                <a:ext cx="825500" cy="847725"/>
              </a:xfrm>
              <a:custGeom>
                <a:avLst/>
                <a:gdLst/>
                <a:ahLst/>
                <a:cxnLst>
                  <a:cxn ang="0">
                    <a:pos x="402" y="534"/>
                  </a:cxn>
                  <a:cxn ang="0">
                    <a:pos x="402" y="186"/>
                  </a:cxn>
                  <a:cxn ang="0">
                    <a:pos x="260" y="414"/>
                  </a:cxn>
                  <a:cxn ang="0">
                    <a:pos x="258" y="414"/>
                  </a:cxn>
                  <a:cxn ang="0">
                    <a:pos x="116" y="188"/>
                  </a:cxn>
                  <a:cxn ang="0">
                    <a:pos x="116" y="534"/>
                  </a:cxn>
                  <a:cxn ang="0">
                    <a:pos x="0" y="534"/>
                  </a:cxn>
                  <a:cxn ang="0">
                    <a:pos x="0" y="0"/>
                  </a:cxn>
                  <a:cxn ang="0">
                    <a:pos x="128" y="0"/>
                  </a:cxn>
                  <a:cxn ang="0">
                    <a:pos x="260" y="226"/>
                  </a:cxn>
                  <a:cxn ang="0">
                    <a:pos x="392" y="0"/>
                  </a:cxn>
                  <a:cxn ang="0">
                    <a:pos x="520" y="0"/>
                  </a:cxn>
                  <a:cxn ang="0">
                    <a:pos x="520" y="534"/>
                  </a:cxn>
                  <a:cxn ang="0">
                    <a:pos x="402" y="534"/>
                  </a:cxn>
                </a:cxnLst>
                <a:rect l="0" t="0" r="r" b="b"/>
                <a:pathLst>
                  <a:path w="520" h="534">
                    <a:moveTo>
                      <a:pt x="402" y="534"/>
                    </a:moveTo>
                    <a:lnTo>
                      <a:pt x="402" y="186"/>
                    </a:lnTo>
                    <a:lnTo>
                      <a:pt x="260" y="414"/>
                    </a:lnTo>
                    <a:lnTo>
                      <a:pt x="258" y="414"/>
                    </a:lnTo>
                    <a:lnTo>
                      <a:pt x="116" y="188"/>
                    </a:lnTo>
                    <a:lnTo>
                      <a:pt x="116" y="534"/>
                    </a:lnTo>
                    <a:lnTo>
                      <a:pt x="0" y="534"/>
                    </a:lnTo>
                    <a:lnTo>
                      <a:pt x="0" y="0"/>
                    </a:lnTo>
                    <a:lnTo>
                      <a:pt x="128" y="0"/>
                    </a:lnTo>
                    <a:lnTo>
                      <a:pt x="260" y="226"/>
                    </a:lnTo>
                    <a:lnTo>
                      <a:pt x="392" y="0"/>
                    </a:lnTo>
                    <a:lnTo>
                      <a:pt x="520" y="0"/>
                    </a:lnTo>
                    <a:lnTo>
                      <a:pt x="520" y="534"/>
                    </a:lnTo>
                    <a:lnTo>
                      <a:pt x="402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/>
              </a:p>
            </p:txBody>
          </p:sp>
          <p:sp>
            <p:nvSpPr>
              <p:cNvPr id="82" name="Freeform 14"/>
              <p:cNvSpPr>
                <a:spLocks/>
              </p:cNvSpPr>
              <p:nvPr userDrawn="1"/>
            </p:nvSpPr>
            <p:spPr bwMode="gray">
              <a:xfrm>
                <a:off x="6415088" y="3159125"/>
                <a:ext cx="650875" cy="847725"/>
              </a:xfrm>
              <a:custGeom>
                <a:avLst/>
                <a:gdLst/>
                <a:ahLst/>
                <a:cxnLst>
                  <a:cxn ang="0">
                    <a:pos x="0" y="534"/>
                  </a:cxn>
                  <a:cxn ang="0">
                    <a:pos x="0" y="0"/>
                  </a:cxn>
                  <a:cxn ang="0">
                    <a:pos x="410" y="0"/>
                  </a:cxn>
                  <a:cxn ang="0">
                    <a:pos x="410" y="104"/>
                  </a:cxn>
                  <a:cxn ang="0">
                    <a:pos x="118" y="104"/>
                  </a:cxn>
                  <a:cxn ang="0">
                    <a:pos x="118" y="212"/>
                  </a:cxn>
                  <a:cxn ang="0">
                    <a:pos x="378" y="212"/>
                  </a:cxn>
                  <a:cxn ang="0">
                    <a:pos x="378" y="318"/>
                  </a:cxn>
                  <a:cxn ang="0">
                    <a:pos x="118" y="318"/>
                  </a:cxn>
                  <a:cxn ang="0">
                    <a:pos x="118" y="430"/>
                  </a:cxn>
                  <a:cxn ang="0">
                    <a:pos x="410" y="430"/>
                  </a:cxn>
                  <a:cxn ang="0">
                    <a:pos x="410" y="534"/>
                  </a:cxn>
                  <a:cxn ang="0">
                    <a:pos x="0" y="534"/>
                  </a:cxn>
                </a:cxnLst>
                <a:rect l="0" t="0" r="r" b="b"/>
                <a:pathLst>
                  <a:path w="410" h="534">
                    <a:moveTo>
                      <a:pt x="0" y="534"/>
                    </a:moveTo>
                    <a:lnTo>
                      <a:pt x="0" y="0"/>
                    </a:lnTo>
                    <a:lnTo>
                      <a:pt x="410" y="0"/>
                    </a:lnTo>
                    <a:lnTo>
                      <a:pt x="410" y="104"/>
                    </a:lnTo>
                    <a:lnTo>
                      <a:pt x="118" y="104"/>
                    </a:lnTo>
                    <a:lnTo>
                      <a:pt x="118" y="212"/>
                    </a:lnTo>
                    <a:lnTo>
                      <a:pt x="378" y="212"/>
                    </a:lnTo>
                    <a:lnTo>
                      <a:pt x="378" y="318"/>
                    </a:lnTo>
                    <a:lnTo>
                      <a:pt x="118" y="318"/>
                    </a:lnTo>
                    <a:lnTo>
                      <a:pt x="118" y="430"/>
                    </a:lnTo>
                    <a:lnTo>
                      <a:pt x="410" y="430"/>
                    </a:lnTo>
                    <a:lnTo>
                      <a:pt x="410" y="534"/>
                    </a:lnTo>
                    <a:lnTo>
                      <a:pt x="0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/>
              </a:p>
            </p:txBody>
          </p:sp>
          <p:sp>
            <p:nvSpPr>
              <p:cNvPr id="83" name="Freeform 15"/>
              <p:cNvSpPr>
                <a:spLocks/>
              </p:cNvSpPr>
              <p:nvPr userDrawn="1"/>
            </p:nvSpPr>
            <p:spPr bwMode="gray">
              <a:xfrm>
                <a:off x="7227888" y="3159125"/>
                <a:ext cx="609600" cy="847725"/>
              </a:xfrm>
              <a:custGeom>
                <a:avLst/>
                <a:gdLst/>
                <a:ahLst/>
                <a:cxnLst>
                  <a:cxn ang="0">
                    <a:pos x="0" y="534"/>
                  </a:cxn>
                  <a:cxn ang="0">
                    <a:pos x="0" y="0"/>
                  </a:cxn>
                  <a:cxn ang="0">
                    <a:pos x="116" y="0"/>
                  </a:cxn>
                  <a:cxn ang="0">
                    <a:pos x="116" y="428"/>
                  </a:cxn>
                  <a:cxn ang="0">
                    <a:pos x="384" y="428"/>
                  </a:cxn>
                  <a:cxn ang="0">
                    <a:pos x="384" y="534"/>
                  </a:cxn>
                  <a:cxn ang="0">
                    <a:pos x="0" y="534"/>
                  </a:cxn>
                </a:cxnLst>
                <a:rect l="0" t="0" r="r" b="b"/>
                <a:pathLst>
                  <a:path w="384" h="534">
                    <a:moveTo>
                      <a:pt x="0" y="534"/>
                    </a:moveTo>
                    <a:lnTo>
                      <a:pt x="0" y="0"/>
                    </a:lnTo>
                    <a:lnTo>
                      <a:pt x="116" y="0"/>
                    </a:lnTo>
                    <a:lnTo>
                      <a:pt x="116" y="428"/>
                    </a:lnTo>
                    <a:lnTo>
                      <a:pt x="384" y="428"/>
                    </a:lnTo>
                    <a:lnTo>
                      <a:pt x="384" y="534"/>
                    </a:lnTo>
                    <a:lnTo>
                      <a:pt x="0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/>
              </a:p>
            </p:txBody>
          </p:sp>
          <p:sp>
            <p:nvSpPr>
              <p:cNvPr id="84" name="Freeform 16"/>
              <p:cNvSpPr>
                <a:spLocks noEditPoints="1"/>
              </p:cNvSpPr>
              <p:nvPr userDrawn="1"/>
            </p:nvSpPr>
            <p:spPr bwMode="gray">
              <a:xfrm>
                <a:off x="3548063" y="2133600"/>
                <a:ext cx="911225" cy="857250"/>
              </a:xfrm>
              <a:custGeom>
                <a:avLst/>
                <a:gdLst/>
                <a:ahLst/>
                <a:cxnLst>
                  <a:cxn ang="0">
                    <a:pos x="212" y="316"/>
                  </a:cxn>
                  <a:cxn ang="0">
                    <a:pos x="286" y="142"/>
                  </a:cxn>
                  <a:cxn ang="0">
                    <a:pos x="360" y="316"/>
                  </a:cxn>
                  <a:cxn ang="0">
                    <a:pos x="212" y="316"/>
                  </a:cxn>
                  <a:cxn ang="0">
                    <a:pos x="342" y="0"/>
                  </a:cxn>
                  <a:cxn ang="0">
                    <a:pos x="232" y="0"/>
                  </a:cxn>
                  <a:cxn ang="0">
                    <a:pos x="0" y="540"/>
                  </a:cxn>
                  <a:cxn ang="0">
                    <a:pos x="120" y="540"/>
                  </a:cxn>
                  <a:cxn ang="0">
                    <a:pos x="170" y="420"/>
                  </a:cxn>
                  <a:cxn ang="0">
                    <a:pos x="402" y="420"/>
                  </a:cxn>
                  <a:cxn ang="0">
                    <a:pos x="452" y="540"/>
                  </a:cxn>
                  <a:cxn ang="0">
                    <a:pos x="574" y="540"/>
                  </a:cxn>
                  <a:cxn ang="0">
                    <a:pos x="342" y="0"/>
                  </a:cxn>
                </a:cxnLst>
                <a:rect l="0" t="0" r="r" b="b"/>
                <a:pathLst>
                  <a:path w="574" h="540">
                    <a:moveTo>
                      <a:pt x="212" y="316"/>
                    </a:moveTo>
                    <a:lnTo>
                      <a:pt x="286" y="142"/>
                    </a:lnTo>
                    <a:lnTo>
                      <a:pt x="360" y="316"/>
                    </a:lnTo>
                    <a:lnTo>
                      <a:pt x="212" y="316"/>
                    </a:lnTo>
                    <a:close/>
                    <a:moveTo>
                      <a:pt x="342" y="0"/>
                    </a:moveTo>
                    <a:lnTo>
                      <a:pt x="232" y="0"/>
                    </a:lnTo>
                    <a:lnTo>
                      <a:pt x="0" y="540"/>
                    </a:lnTo>
                    <a:lnTo>
                      <a:pt x="120" y="540"/>
                    </a:lnTo>
                    <a:lnTo>
                      <a:pt x="170" y="420"/>
                    </a:lnTo>
                    <a:lnTo>
                      <a:pt x="402" y="420"/>
                    </a:lnTo>
                    <a:lnTo>
                      <a:pt x="452" y="540"/>
                    </a:lnTo>
                    <a:lnTo>
                      <a:pt x="574" y="540"/>
                    </a:lnTo>
                    <a:lnTo>
                      <a:pt x="342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/>
              </a:p>
            </p:txBody>
          </p:sp>
          <p:sp>
            <p:nvSpPr>
              <p:cNvPr id="85" name="Freeform 17"/>
              <p:cNvSpPr>
                <a:spLocks/>
              </p:cNvSpPr>
              <p:nvPr userDrawn="1"/>
            </p:nvSpPr>
            <p:spPr bwMode="gray">
              <a:xfrm>
                <a:off x="6538913" y="2139950"/>
                <a:ext cx="873125" cy="850900"/>
              </a:xfrm>
              <a:custGeom>
                <a:avLst/>
                <a:gdLst/>
                <a:ahLst/>
                <a:cxnLst>
                  <a:cxn ang="0">
                    <a:pos x="550" y="212"/>
                  </a:cxn>
                  <a:cxn ang="0">
                    <a:pos x="332" y="212"/>
                  </a:cxn>
                  <a:cxn ang="0">
                    <a:pos x="332" y="0"/>
                  </a:cxn>
                  <a:cxn ang="0">
                    <a:pos x="220" y="0"/>
                  </a:cxn>
                  <a:cxn ang="0">
                    <a:pos x="220" y="212"/>
                  </a:cxn>
                  <a:cxn ang="0">
                    <a:pos x="0" y="212"/>
                  </a:cxn>
                  <a:cxn ang="0">
                    <a:pos x="0" y="322"/>
                  </a:cxn>
                  <a:cxn ang="0">
                    <a:pos x="220" y="322"/>
                  </a:cxn>
                  <a:cxn ang="0">
                    <a:pos x="220" y="536"/>
                  </a:cxn>
                  <a:cxn ang="0">
                    <a:pos x="332" y="536"/>
                  </a:cxn>
                  <a:cxn ang="0">
                    <a:pos x="332" y="322"/>
                  </a:cxn>
                  <a:cxn ang="0">
                    <a:pos x="550" y="322"/>
                  </a:cxn>
                  <a:cxn ang="0">
                    <a:pos x="550" y="212"/>
                  </a:cxn>
                </a:cxnLst>
                <a:rect l="0" t="0" r="r" b="b"/>
                <a:pathLst>
                  <a:path w="550" h="536">
                    <a:moveTo>
                      <a:pt x="550" y="212"/>
                    </a:moveTo>
                    <a:lnTo>
                      <a:pt x="332" y="212"/>
                    </a:lnTo>
                    <a:lnTo>
                      <a:pt x="332" y="0"/>
                    </a:lnTo>
                    <a:lnTo>
                      <a:pt x="220" y="0"/>
                    </a:lnTo>
                    <a:lnTo>
                      <a:pt x="220" y="212"/>
                    </a:lnTo>
                    <a:lnTo>
                      <a:pt x="0" y="212"/>
                    </a:lnTo>
                    <a:lnTo>
                      <a:pt x="0" y="322"/>
                    </a:lnTo>
                    <a:lnTo>
                      <a:pt x="220" y="322"/>
                    </a:lnTo>
                    <a:lnTo>
                      <a:pt x="220" y="536"/>
                    </a:lnTo>
                    <a:lnTo>
                      <a:pt x="332" y="536"/>
                    </a:lnTo>
                    <a:lnTo>
                      <a:pt x="332" y="322"/>
                    </a:lnTo>
                    <a:lnTo>
                      <a:pt x="550" y="322"/>
                    </a:lnTo>
                    <a:lnTo>
                      <a:pt x="550" y="212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/>
              </a:p>
            </p:txBody>
          </p:sp>
        </p:grpSp>
      </p:grpSp>
      <p:sp>
        <p:nvSpPr>
          <p:cNvPr id="86" name="Textplatzhalter 2"/>
          <p:cNvSpPr>
            <a:spLocks noGrp="1"/>
          </p:cNvSpPr>
          <p:nvPr>
            <p:ph type="body" sz="quarter" idx="21" hasCustomPrompt="1"/>
          </p:nvPr>
        </p:nvSpPr>
        <p:spPr bwMode="gray">
          <a:xfrm rot="21180000">
            <a:off x="6343594" y="3288704"/>
            <a:ext cx="3709015" cy="251546"/>
          </a:xfrm>
        </p:spPr>
        <p:txBody>
          <a:bodyPr anchor="b">
            <a:normAutofit/>
          </a:bodyPr>
          <a:lstStyle>
            <a:lvl1pPr marL="0">
              <a:spcAft>
                <a:spcPts val="0"/>
              </a:spcAft>
              <a:buFontTx/>
              <a:buNone/>
              <a:defRPr sz="1600">
                <a:solidFill>
                  <a:schemeClr val="accent2"/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9pPr>
          </a:lstStyle>
          <a:p>
            <a:pPr lvl="0"/>
            <a:r>
              <a:rPr lang="en-US" noProof="0"/>
              <a:t>Position</a:t>
            </a:r>
          </a:p>
        </p:txBody>
      </p:sp>
      <p:sp>
        <p:nvSpPr>
          <p:cNvPr id="88" name="Textplatzhalter 3"/>
          <p:cNvSpPr>
            <a:spLocks noGrp="1"/>
          </p:cNvSpPr>
          <p:nvPr>
            <p:ph type="body" sz="quarter" idx="22" hasCustomPrompt="1"/>
          </p:nvPr>
        </p:nvSpPr>
        <p:spPr bwMode="gray">
          <a:xfrm rot="21179971">
            <a:off x="6425855" y="3791481"/>
            <a:ext cx="1531791" cy="767067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900" baseline="0"/>
            </a:lvl1pPr>
            <a:lvl2pPr marL="0" indent="0">
              <a:spcAft>
                <a:spcPts val="0"/>
              </a:spcAft>
              <a:buFontTx/>
              <a:buNone/>
              <a:defRPr sz="900"/>
            </a:lvl2pPr>
            <a:lvl3pPr marL="0" indent="0">
              <a:spcAft>
                <a:spcPts val="0"/>
              </a:spcAft>
              <a:buFontTx/>
              <a:buNone/>
              <a:defRPr sz="900"/>
            </a:lvl3pPr>
            <a:lvl4pPr marL="0" indent="0">
              <a:spcAft>
                <a:spcPts val="0"/>
              </a:spcAft>
              <a:buFontTx/>
              <a:buNone/>
              <a:defRPr sz="900"/>
            </a:lvl4pPr>
            <a:lvl5pPr marL="0" indent="0">
              <a:spcAft>
                <a:spcPts val="0"/>
              </a:spcAft>
              <a:buFontTx/>
              <a:buNone/>
              <a:defRPr sz="900"/>
            </a:lvl5pPr>
            <a:lvl6pPr marL="0" indent="0">
              <a:spcAft>
                <a:spcPts val="0"/>
              </a:spcAft>
              <a:buFontTx/>
              <a:buNone/>
              <a:defRPr sz="900"/>
            </a:lvl6pPr>
            <a:lvl7pPr marL="0" indent="0">
              <a:spcAft>
                <a:spcPts val="0"/>
              </a:spcAft>
              <a:buFontTx/>
              <a:buNone/>
              <a:defRPr sz="900"/>
            </a:lvl7pPr>
            <a:lvl8pPr marL="0" indent="0">
              <a:spcAft>
                <a:spcPts val="0"/>
              </a:spcAft>
              <a:buFontTx/>
              <a:buNone/>
              <a:defRPr sz="900"/>
            </a:lvl8pPr>
            <a:lvl9pPr marL="0" indent="0">
              <a:spcAft>
                <a:spcPts val="0"/>
              </a:spcAft>
              <a:buFontTx/>
              <a:buNone/>
              <a:defRPr sz="900"/>
            </a:lvl9pPr>
          </a:lstStyle>
          <a:p>
            <a:pPr lvl="0"/>
            <a:r>
              <a:rPr lang="en-US" noProof="0"/>
              <a:t>MANN+HUMMEL</a:t>
            </a:r>
            <a:br>
              <a:rPr lang="en-US" noProof="0"/>
            </a:br>
            <a:r>
              <a:rPr lang="en-US" noProof="0"/>
              <a:t>Address</a:t>
            </a:r>
          </a:p>
        </p:txBody>
      </p:sp>
      <p:sp>
        <p:nvSpPr>
          <p:cNvPr id="89" name="Textplatzhalter 3"/>
          <p:cNvSpPr>
            <a:spLocks noGrp="1"/>
          </p:cNvSpPr>
          <p:nvPr>
            <p:ph type="body" sz="quarter" idx="23" hasCustomPrompt="1"/>
          </p:nvPr>
        </p:nvSpPr>
        <p:spPr bwMode="gray">
          <a:xfrm rot="21179971">
            <a:off x="7985746" y="3563963"/>
            <a:ext cx="2142240" cy="767067"/>
          </a:xfrm>
        </p:spPr>
        <p:txBody>
          <a:bodyPr>
            <a:noAutofit/>
          </a:bodyPr>
          <a:lstStyle>
            <a:lvl1pPr marL="0" indent="0">
              <a:spcAft>
                <a:spcPts val="0"/>
              </a:spcAft>
              <a:buFontTx/>
              <a:buNone/>
              <a:tabLst>
                <a:tab pos="449128" algn="l"/>
              </a:tabLst>
              <a:defRPr sz="900" baseline="0"/>
            </a:lvl1pPr>
            <a:lvl2pPr marL="0" indent="0">
              <a:spcAft>
                <a:spcPts val="0"/>
              </a:spcAft>
              <a:buFontTx/>
              <a:buNone/>
              <a:defRPr sz="900"/>
            </a:lvl2pPr>
            <a:lvl3pPr marL="0" indent="0">
              <a:spcAft>
                <a:spcPts val="0"/>
              </a:spcAft>
              <a:buFontTx/>
              <a:buNone/>
              <a:defRPr sz="900"/>
            </a:lvl3pPr>
            <a:lvl4pPr marL="0" indent="0">
              <a:spcAft>
                <a:spcPts val="0"/>
              </a:spcAft>
              <a:buFontTx/>
              <a:buNone/>
              <a:defRPr sz="900"/>
            </a:lvl4pPr>
            <a:lvl5pPr marL="0" indent="0">
              <a:spcAft>
                <a:spcPts val="0"/>
              </a:spcAft>
              <a:buFontTx/>
              <a:buNone/>
              <a:defRPr sz="900"/>
            </a:lvl5pPr>
            <a:lvl6pPr marL="0" indent="0">
              <a:spcAft>
                <a:spcPts val="0"/>
              </a:spcAft>
              <a:buFontTx/>
              <a:buNone/>
              <a:defRPr sz="900"/>
            </a:lvl6pPr>
            <a:lvl7pPr marL="0" indent="0">
              <a:spcAft>
                <a:spcPts val="0"/>
              </a:spcAft>
              <a:buFontTx/>
              <a:buNone/>
              <a:defRPr sz="900"/>
            </a:lvl7pPr>
            <a:lvl8pPr marL="0" indent="0">
              <a:spcAft>
                <a:spcPts val="0"/>
              </a:spcAft>
              <a:buFontTx/>
              <a:buNone/>
              <a:defRPr sz="900"/>
            </a:lvl8pPr>
            <a:lvl9pPr marL="0" indent="0">
              <a:spcAft>
                <a:spcPts val="0"/>
              </a:spcAft>
              <a:buFontTx/>
              <a:buNone/>
              <a:defRPr sz="900"/>
            </a:lvl9pPr>
          </a:lstStyle>
          <a:p>
            <a:pPr lvl="0"/>
            <a:r>
              <a:rPr lang="en-US" noProof="0"/>
              <a:t>Phone   +xx </a:t>
            </a:r>
            <a:r>
              <a:rPr lang="en-US" noProof="0" err="1"/>
              <a:t>xxxx</a:t>
            </a:r>
            <a:r>
              <a:rPr lang="en-US" noProof="0"/>
              <a:t> xx-xx</a:t>
            </a:r>
            <a:br>
              <a:rPr lang="en-US" noProof="0"/>
            </a:br>
            <a:r>
              <a:rPr lang="en-US" noProof="0"/>
              <a:t>Fax        +xx </a:t>
            </a:r>
            <a:r>
              <a:rPr lang="en-US" noProof="0" err="1"/>
              <a:t>xxxx</a:t>
            </a:r>
            <a:r>
              <a:rPr lang="en-US" noProof="0"/>
              <a:t> xx-xx</a:t>
            </a:r>
            <a:br>
              <a:rPr lang="en-US" noProof="0"/>
            </a:br>
            <a:r>
              <a:rPr lang="en-US" noProof="0"/>
              <a:t>Mobile    +xx </a:t>
            </a:r>
            <a:r>
              <a:rPr lang="en-US" noProof="0" err="1"/>
              <a:t>xxxx</a:t>
            </a:r>
            <a:r>
              <a:rPr lang="en-US" noProof="0"/>
              <a:t> xx xxx</a:t>
            </a:r>
            <a:br>
              <a:rPr lang="en-US" noProof="0"/>
            </a:br>
            <a:r>
              <a:rPr lang="en-US" noProof="0"/>
              <a:t>max.mustermann@mann-hummel.com</a:t>
            </a:r>
            <a:br>
              <a:rPr lang="en-US" noProof="0"/>
            </a:br>
            <a:r>
              <a:rPr lang="en-US" noProof="0"/>
              <a:t>www.mann-hummel.com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24" hasCustomPrompt="1"/>
          </p:nvPr>
        </p:nvSpPr>
        <p:spPr>
          <a:xfrm rot="21180000">
            <a:off x="6303251" y="2859179"/>
            <a:ext cx="3706682" cy="431800"/>
          </a:xfrm>
        </p:spPr>
        <p:txBody>
          <a:bodyPr anchor="b"/>
          <a:lstStyle>
            <a:lvl1pPr marL="0" indent="0">
              <a:spcAft>
                <a:spcPts val="0"/>
              </a:spcAft>
              <a:buFont typeface="Arial" panose="020B0604020202020204" pitchFamily="34" charset="0"/>
              <a:buNone/>
              <a:defRPr sz="1600">
                <a:solidFill>
                  <a:schemeClr val="accent1"/>
                </a:solidFill>
              </a:defRPr>
            </a:lvl1pPr>
            <a:lvl2pPr marL="0" indent="0">
              <a:spcAft>
                <a:spcPts val="0"/>
              </a:spcAft>
              <a:buFont typeface="Arial" panose="020B0604020202020204" pitchFamily="34" charset="0"/>
              <a:buNone/>
              <a:defRPr sz="1600">
                <a:solidFill>
                  <a:schemeClr val="accent1"/>
                </a:solidFill>
              </a:defRPr>
            </a:lvl2pPr>
            <a:lvl3pPr marL="0" indent="0">
              <a:spcAft>
                <a:spcPts val="0"/>
              </a:spcAft>
              <a:buFont typeface="Arial" panose="020B0604020202020204" pitchFamily="34" charset="0"/>
              <a:buNone/>
              <a:defRPr sz="1600">
                <a:solidFill>
                  <a:schemeClr val="accent1"/>
                </a:solidFill>
              </a:defRPr>
            </a:lvl3pPr>
            <a:lvl4pPr marL="0" indent="0">
              <a:spcAft>
                <a:spcPts val="0"/>
              </a:spcAft>
              <a:buFont typeface="Arial" panose="020B0604020202020204" pitchFamily="34" charset="0"/>
              <a:buNone/>
              <a:defRPr sz="1600">
                <a:solidFill>
                  <a:schemeClr val="accent1"/>
                </a:solidFill>
              </a:defRPr>
            </a:lvl4pPr>
            <a:lvl5pPr marL="0" indent="0">
              <a:spcAft>
                <a:spcPts val="0"/>
              </a:spcAft>
              <a:buFont typeface="Arial" panose="020B0604020202020204" pitchFamily="34" charset="0"/>
              <a:buNone/>
              <a:defRPr sz="1600">
                <a:solidFill>
                  <a:schemeClr val="accent1"/>
                </a:solidFill>
              </a:defRPr>
            </a:lvl5pPr>
            <a:lvl6pPr marL="0" indent="0">
              <a:spcAft>
                <a:spcPts val="0"/>
              </a:spcAft>
              <a:buFont typeface="Arial" panose="020B0604020202020204" pitchFamily="34" charset="0"/>
              <a:buNone/>
              <a:defRPr sz="1600">
                <a:solidFill>
                  <a:schemeClr val="accent1"/>
                </a:solidFill>
              </a:defRPr>
            </a:lvl6pPr>
            <a:lvl7pPr marL="0" indent="0">
              <a:spcAft>
                <a:spcPts val="0"/>
              </a:spcAft>
              <a:buFont typeface="Arial" panose="020B0604020202020204" pitchFamily="34" charset="0"/>
              <a:buNone/>
              <a:defRPr sz="1600">
                <a:solidFill>
                  <a:schemeClr val="accent1"/>
                </a:solidFill>
              </a:defRPr>
            </a:lvl7pPr>
            <a:lvl8pPr marL="0" indent="0">
              <a:spcAft>
                <a:spcPts val="0"/>
              </a:spcAft>
              <a:buFont typeface="Arial" panose="020B0604020202020204" pitchFamily="34" charset="0"/>
              <a:buNone/>
              <a:defRPr sz="1600">
                <a:solidFill>
                  <a:schemeClr val="accent1"/>
                </a:solidFill>
              </a:defRPr>
            </a:lvl8pPr>
            <a:lvl9pPr marL="0" indent="0">
              <a:spcAft>
                <a:spcPts val="0"/>
              </a:spcAft>
              <a:buFont typeface="Arial" panose="020B0604020202020204" pitchFamily="34" charset="0"/>
              <a:buNone/>
              <a:defRPr sz="1600">
                <a:solidFill>
                  <a:schemeClr val="accent1"/>
                </a:solidFill>
              </a:defRPr>
            </a:lvl9pPr>
          </a:lstStyle>
          <a:p>
            <a:pPr lvl="0"/>
            <a:r>
              <a:rPr lang="en-US" noProof="0"/>
              <a:t>Name Surname</a:t>
            </a:r>
          </a:p>
        </p:txBody>
      </p:sp>
    </p:spTree>
    <p:extLst>
      <p:ext uri="{BB962C8B-B14F-4D97-AF65-F5344CB8AC3E}">
        <p14:creationId xmlns:p14="http://schemas.microsoft.com/office/powerpoint/2010/main" val="162024708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27" descr="K:\Mann + Hummel\03_Vorlagen\03_PowerPoint\backup\Vignette_16x32_8_60prozent_2016.01.27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187995" y="188913"/>
            <a:ext cx="11804751" cy="5761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el 2"/>
          <p:cNvSpPr>
            <a:spLocks noGrp="1"/>
          </p:cNvSpPr>
          <p:nvPr>
            <p:ph type="title" hasCustomPrompt="1"/>
          </p:nvPr>
        </p:nvSpPr>
        <p:spPr bwMode="gray">
          <a:xfrm>
            <a:off x="4153033" y="2761657"/>
            <a:ext cx="6694257" cy="615553"/>
          </a:xfrm>
          <a:noFill/>
        </p:spPr>
        <p:txBody>
          <a:bodyPr anchor="ctr"/>
          <a:lstStyle>
            <a:lvl1pPr algn="l">
              <a:defRPr sz="3999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&lt;Thank you!&gt;</a:t>
            </a:r>
          </a:p>
        </p:txBody>
      </p:sp>
      <p:sp>
        <p:nvSpPr>
          <p:cNvPr id="13" name="Rechteck 12"/>
          <p:cNvSpPr/>
          <p:nvPr userDrawn="1"/>
        </p:nvSpPr>
        <p:spPr bwMode="gray">
          <a:xfrm>
            <a:off x="193624" y="6237312"/>
            <a:ext cx="10149741" cy="504056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799" noProof="0">
              <a:solidFill>
                <a:schemeClr val="bg1"/>
              </a:solidFill>
            </a:endParaRPr>
          </a:p>
        </p:txBody>
      </p:sp>
      <p:pic>
        <p:nvPicPr>
          <p:cNvPr id="9" name="Picture 85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93624" y="6510889"/>
            <a:ext cx="1529602" cy="121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7266073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-Small/Background-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id="{55AE332F-CB2A-466F-9CE9-7B11085E187A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2" name="think-cell Folie" r:id="rId4" imgW="384" imgH="384" progId="TCLayout.ActiveDocument.1">
                  <p:embed/>
                </p:oleObj>
              </mc:Choice>
              <mc:Fallback>
                <p:oleObj name="think-cell Folie" r:id="rId4" imgW="384" imgH="384" progId="TCLayout.ActiveDocument.1">
                  <p:embed/>
                  <p:pic>
                    <p:nvPicPr>
                      <p:cNvPr id="6" name="Object 5" hidden="1">
                        <a:extLst>
                          <a:ext uri="{FF2B5EF4-FFF2-40B4-BE49-F238E27FC236}">
                            <a16:creationId xmlns:a16="http://schemas.microsoft.com/office/drawing/2014/main" id="{55AE332F-CB2A-466F-9CE9-7B11085E187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 userDrawn="1"/>
        </p:nvSpPr>
        <p:spPr>
          <a:xfrm>
            <a:off x="1" y="0"/>
            <a:ext cx="4872038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sz="1799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50863" y="915075"/>
            <a:ext cx="3816350" cy="561414"/>
          </a:xfrm>
        </p:spPr>
        <p:txBody>
          <a:bodyPr vert="horz" bIns="180000" anchor="t" anchorCtr="0"/>
          <a:lstStyle>
            <a:lvl1pPr algn="r" rtl="0">
              <a:defRPr sz="2399"/>
            </a:lvl1pPr>
          </a:lstStyle>
          <a:p>
            <a:r>
              <a:rPr lang="en-US"/>
              <a:t>Headline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50863" y="549275"/>
            <a:ext cx="3816351" cy="153888"/>
          </a:xfrm>
        </p:spPr>
        <p:txBody>
          <a:bodyPr wrap="square">
            <a:spAutoFit/>
          </a:bodyPr>
          <a:lstStyle>
            <a:lvl1pPr marL="0" indent="0" algn="r" rtl="0">
              <a:buNone/>
              <a:defRPr sz="1000"/>
            </a:lvl1pPr>
            <a:lvl2pPr marL="457063" indent="0" algn="ctr">
              <a:buNone/>
              <a:defRPr sz="1999"/>
            </a:lvl2pPr>
            <a:lvl3pPr marL="914126" indent="0" algn="ctr">
              <a:buNone/>
              <a:defRPr sz="1799"/>
            </a:lvl3pPr>
            <a:lvl4pPr marL="1371189" indent="0" algn="ctr">
              <a:buNone/>
              <a:defRPr sz="1600"/>
            </a:lvl4pPr>
            <a:lvl5pPr marL="1828251" indent="0" algn="ctr">
              <a:buNone/>
              <a:defRPr sz="1600"/>
            </a:lvl5pPr>
            <a:lvl6pPr marL="2285314" indent="0" algn="ctr">
              <a:buNone/>
              <a:defRPr sz="1600"/>
            </a:lvl6pPr>
            <a:lvl7pPr marL="2742377" indent="0" algn="ctr">
              <a:buNone/>
              <a:defRPr sz="1600"/>
            </a:lvl7pPr>
            <a:lvl8pPr marL="3199440" indent="0" algn="ctr">
              <a:buNone/>
              <a:defRPr sz="1600"/>
            </a:lvl8pPr>
            <a:lvl9pPr marL="3656503" indent="0" algn="ctr">
              <a:buNone/>
              <a:defRPr sz="1600"/>
            </a:lvl9pPr>
          </a:lstStyle>
          <a:p>
            <a:r>
              <a:rPr lang="en-US"/>
              <a:t>OPTIONAL OVERLINE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6096000" y="6294877"/>
            <a:ext cx="4962144" cy="365125"/>
          </a:xfrm>
          <a:prstGeom prst="rect">
            <a:avLst/>
          </a:prstGeom>
        </p:spPr>
        <p:txBody>
          <a:bodyPr/>
          <a:lstStyle>
            <a:lvl1pPr rtl="0">
              <a:defRPr/>
            </a:lvl1pPr>
          </a:lstStyle>
          <a:p>
            <a:r>
              <a:rPr lang="pt-BR"/>
              <a:t>MANN+HUMMEL // Project Proposal // Mar 10, 2021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11427981" y="6294877"/>
            <a:ext cx="426315" cy="365125"/>
          </a:xfrm>
          <a:prstGeom prst="rect">
            <a:avLst/>
          </a:prstGeom>
        </p:spPr>
        <p:txBody>
          <a:bodyPr/>
          <a:lstStyle>
            <a:lvl1pPr rtl="0">
              <a:defRPr/>
            </a:lvl1pPr>
          </a:lstStyle>
          <a:p>
            <a:fld id="{D11B86CD-879F-6340-9D4A-363AC593F2FB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21" name="Content Placeholder 20"/>
          <p:cNvSpPr>
            <a:spLocks noGrp="1"/>
          </p:cNvSpPr>
          <p:nvPr>
            <p:ph sz="quarter" idx="13" hasCustomPrompt="1"/>
          </p:nvPr>
        </p:nvSpPr>
        <p:spPr>
          <a:xfrm>
            <a:off x="5411788" y="549275"/>
            <a:ext cx="6229350" cy="5543550"/>
          </a:xfrm>
        </p:spPr>
        <p:txBody>
          <a:bodyPr/>
          <a:lstStyle>
            <a:lvl1pPr marL="171399" indent="-171399" rtl="0">
              <a:buClr>
                <a:schemeClr val="accent1"/>
              </a:buClr>
              <a:buFont typeface="Symbol" pitchFamily="2" charset="2"/>
              <a:buChar char="-"/>
              <a:defRPr/>
            </a:lvl1pPr>
            <a:lvl2pPr marL="457063" indent="-171399" rtl="0">
              <a:lnSpc>
                <a:spcPts val="1400"/>
              </a:lnSpc>
              <a:spcBef>
                <a:spcPts val="400"/>
              </a:spcBef>
              <a:buFont typeface="Symbol" pitchFamily="2" charset="2"/>
              <a:buChar char="-"/>
              <a:defRPr b="0"/>
            </a:lvl2pPr>
          </a:lstStyle>
          <a:p>
            <a:pPr lvl="0"/>
            <a:r>
              <a:rPr lang="en-US"/>
              <a:t>Placeholder content</a:t>
            </a:r>
          </a:p>
          <a:p>
            <a:pPr lvl="1"/>
            <a:r>
              <a:rPr lang="en-US"/>
              <a:t>Placeholder content</a:t>
            </a:r>
          </a:p>
          <a:p>
            <a:pPr lvl="1"/>
            <a:r>
              <a:rPr lang="en-US"/>
              <a:t>Placeholder content</a:t>
            </a:r>
          </a:p>
        </p:txBody>
      </p:sp>
      <p:sp>
        <p:nvSpPr>
          <p:cNvPr id="10" name="Text Placeholder 14"/>
          <p:cNvSpPr>
            <a:spLocks noGrp="1"/>
          </p:cNvSpPr>
          <p:nvPr>
            <p:ph type="body" sz="quarter" idx="14" hasCustomPrompt="1"/>
          </p:nvPr>
        </p:nvSpPr>
        <p:spPr>
          <a:xfrm>
            <a:off x="550863" y="1800002"/>
            <a:ext cx="3816350" cy="4292825"/>
          </a:xfrm>
        </p:spPr>
        <p:txBody>
          <a:bodyPr>
            <a:noAutofit/>
          </a:bodyPr>
          <a:lstStyle>
            <a:lvl1pPr marL="0" indent="0" algn="r" rtl="0">
              <a:buClr>
                <a:srgbClr val="F08800"/>
              </a:buClr>
              <a:buFont typeface="Symbol" pitchFamily="2" charset="2"/>
              <a:buNone/>
              <a:defRPr b="0"/>
            </a:lvl1pPr>
            <a:lvl2pPr marL="628461" indent="-171399" algn="r">
              <a:buClr>
                <a:srgbClr val="F08800"/>
              </a:buClr>
              <a:buFont typeface="Symbol" pitchFamily="2" charset="2"/>
              <a:buChar char="-"/>
              <a:defRPr b="0"/>
            </a:lvl2pPr>
            <a:lvl3pPr marL="914126" indent="0" algn="r">
              <a:buFont typeface="Symbol" pitchFamily="2" charset="2"/>
              <a:buNone/>
              <a:defRPr b="0"/>
            </a:lvl3pPr>
          </a:lstStyle>
          <a:p>
            <a:pPr marL="171399" marR="0" lvl="0" indent="-171399" algn="r" defTabSz="914126" rtl="0" eaLnBrk="1" fontAlgn="auto" latinLnBrk="0" hangingPunct="1">
              <a:lnSpc>
                <a:spcPts val="14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/>
              <a:t>Placeholder text</a:t>
            </a: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0048" y="6294875"/>
            <a:ext cx="576000" cy="263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94449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069">
          <p15:clr>
            <a:srgbClr val="FBAE40"/>
          </p15:clr>
        </p15:guide>
        <p15:guide id="2" pos="347">
          <p15:clr>
            <a:srgbClr val="FBAE40"/>
          </p15:clr>
        </p15:guide>
        <p15:guide id="3" pos="3409">
          <p15:clr>
            <a:srgbClr val="FBAE40"/>
          </p15:clr>
        </p15:guide>
        <p15:guide id="4" pos="7333">
          <p15:clr>
            <a:srgbClr val="FBAE40"/>
          </p15:clr>
        </p15:guide>
        <p15:guide id="6" orient="horz" pos="346">
          <p15:clr>
            <a:srgbClr val="FBAE40"/>
          </p15:clr>
        </p15:guide>
        <p15:guide id="7" orient="horz" pos="3838">
          <p15:clr>
            <a:srgbClr val="FBAE40"/>
          </p15:clr>
        </p15:guide>
        <p15:guide id="8" pos="2751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7">
                <a:solidFill>
                  <a:schemeClr val="accent2"/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7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7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7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7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7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7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7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7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/>
              <a:t>Optional subtitle (in max. 1 line)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 noProof="0"/>
              <a:t>Slide title (2 lines | max. 1 line with subtitle)</a:t>
            </a:r>
            <a:endParaRPr lang="en-US"/>
          </a:p>
        </p:txBody>
      </p:sp>
      <p:sp>
        <p:nvSpPr>
          <p:cNvPr id="7" name="Inhaltsplatzhalter 6"/>
          <p:cNvSpPr>
            <a:spLocks noGrp="1"/>
          </p:cNvSpPr>
          <p:nvPr>
            <p:ph sz="quarter" idx="14" hasCustomPrompt="1"/>
          </p:nvPr>
        </p:nvSpPr>
        <p:spPr>
          <a:xfrm>
            <a:off x="552827" y="1700808"/>
            <a:ext cx="10293319" cy="424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You can use this field to enter text, a table, a diagram or </a:t>
            </a:r>
            <a:r>
              <a:rPr lang="en-US" err="1"/>
              <a:t>SmartArts</a:t>
            </a:r>
            <a:r>
              <a:rPr lang="en-US"/>
              <a:t>. Use the buttons “Increase List Level” for </a:t>
            </a:r>
            <a:r>
              <a:rPr lang="en-US" err="1"/>
              <a:t>copytext</a:t>
            </a:r>
            <a:r>
              <a:rPr lang="en-US"/>
              <a:t> or bullet levels. Use the icons below to create visual content.</a:t>
            </a:r>
          </a:p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119765107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13"/>
          <p:cNvSpPr/>
          <p:nvPr userDrawn="1"/>
        </p:nvSpPr>
        <p:spPr bwMode="gray">
          <a:xfrm>
            <a:off x="193624" y="6237312"/>
            <a:ext cx="10077752" cy="504056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799" dirty="0" err="1">
              <a:solidFill>
                <a:schemeClr val="bg1"/>
              </a:solidFill>
            </a:endParaRPr>
          </a:p>
        </p:txBody>
      </p:sp>
      <p:pic>
        <p:nvPicPr>
          <p:cNvPr id="3199" name="Picture 127" descr="K:\Mann + Hummel\03_Vorlagen\03_PowerPoint\backup\Vignette_16x32_8_60prozent_2016.01.27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187995" y="188914"/>
            <a:ext cx="11804751" cy="5761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itel 1"/>
          <p:cNvSpPr>
            <a:spLocks noGrp="1" noChangeAspect="1"/>
          </p:cNvSpPr>
          <p:nvPr>
            <p:ph type="ctrTitle" hasCustomPrompt="1"/>
          </p:nvPr>
        </p:nvSpPr>
        <p:spPr bwMode="gray">
          <a:xfrm>
            <a:off x="4224279" y="1196752"/>
            <a:ext cx="3743441" cy="3744416"/>
          </a:xfrm>
          <a:blipFill>
            <a:blip r:embed="rId3"/>
            <a:stretch>
              <a:fillRect/>
            </a:stretch>
          </a:blipFill>
        </p:spPr>
        <p:txBody>
          <a:bodyPr lIns="180000" tIns="144000" rIns="180000" bIns="144000">
            <a:noAutofit/>
          </a:bodyPr>
          <a:lstStyle>
            <a:lvl1pPr>
              <a:defRPr sz="2799" baseline="0"/>
            </a:lvl1pPr>
          </a:lstStyle>
          <a:p>
            <a:r>
              <a:rPr lang="en-US" dirty="0"/>
              <a:t>Title of presentation (M+H green &amp;     M+H light-green) </a:t>
            </a:r>
          </a:p>
        </p:txBody>
      </p:sp>
      <p:pic>
        <p:nvPicPr>
          <p:cNvPr id="3157" name="Picture 85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93624" y="6510889"/>
            <a:ext cx="1529602" cy="121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" name="Textplatzhalter 22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4224279" y="4581128"/>
            <a:ext cx="3743441" cy="360040"/>
          </a:xfrm>
        </p:spPr>
        <p:txBody>
          <a:bodyPr lIns="180000" rIns="180000" anchor="t"/>
          <a:lstStyle>
            <a:lvl1pPr marL="0" indent="0">
              <a:spcAft>
                <a:spcPts val="0"/>
              </a:spcAft>
              <a:buFont typeface="Arial" panose="020B0604020202020204" pitchFamily="34" charset="0"/>
              <a:buNone/>
              <a:defRPr sz="1400"/>
            </a:lvl1pPr>
            <a:lvl2pPr marL="0" indent="0">
              <a:spcAft>
                <a:spcPts val="0"/>
              </a:spcAft>
              <a:buNone/>
              <a:defRPr sz="1400"/>
            </a:lvl2pPr>
            <a:lvl3pPr marL="0" indent="0">
              <a:spcAft>
                <a:spcPts val="0"/>
              </a:spcAft>
              <a:buNone/>
              <a:defRPr sz="1400"/>
            </a:lvl3pPr>
            <a:lvl4pPr marL="0" indent="0">
              <a:spcAft>
                <a:spcPts val="0"/>
              </a:spcAft>
              <a:buNone/>
              <a:defRPr sz="1400"/>
            </a:lvl4pPr>
            <a:lvl5pPr marL="0" indent="0">
              <a:spcAft>
                <a:spcPts val="0"/>
              </a:spcAft>
              <a:buNone/>
              <a:defRPr sz="1400"/>
            </a:lvl5pPr>
            <a:lvl6pPr marL="0" indent="0">
              <a:spcAft>
                <a:spcPts val="0"/>
              </a:spcAft>
              <a:buNone/>
              <a:defRPr sz="1400"/>
            </a:lvl6pPr>
            <a:lvl7pPr marL="0" indent="0">
              <a:spcAft>
                <a:spcPts val="0"/>
              </a:spcAft>
              <a:buNone/>
              <a:defRPr sz="1400"/>
            </a:lvl7pPr>
            <a:lvl8pPr marL="0" indent="0">
              <a:spcAft>
                <a:spcPts val="0"/>
              </a:spcAft>
              <a:buNone/>
              <a:defRPr sz="1400"/>
            </a:lvl8pPr>
            <a:lvl9pPr marL="0" indent="0">
              <a:spcAft>
                <a:spcPts val="0"/>
              </a:spcAft>
              <a:buNone/>
              <a:defRPr sz="1400"/>
            </a:lvl9pPr>
          </a:lstStyle>
          <a:p>
            <a:pPr lvl="0"/>
            <a:r>
              <a:rPr lang="en-US" noProof="0" dirty="0"/>
              <a:t>Date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4224279" y="4077072"/>
            <a:ext cx="3743441" cy="504056"/>
          </a:xfrm>
        </p:spPr>
        <p:txBody>
          <a:bodyPr lIns="180000" rIns="180000" anchor="b">
            <a:noAutofit/>
          </a:bodyPr>
          <a:lstStyle>
            <a:lvl1pPr marL="0" indent="0" algn="l">
              <a:spcBef>
                <a:spcPts val="200"/>
              </a:spcBef>
              <a:spcAft>
                <a:spcPts val="0"/>
              </a:spcAft>
              <a:buNone/>
              <a:defRPr sz="1400" baseline="0">
                <a:solidFill>
                  <a:schemeClr val="tx1"/>
                </a:solidFill>
              </a:defRPr>
            </a:lvl1pPr>
            <a:lvl2pPr marL="0" indent="0" algn="l">
              <a:spcBef>
                <a:spcPts val="200"/>
              </a:spcBef>
              <a:spcAft>
                <a:spcPts val="0"/>
              </a:spcAft>
              <a:buNone/>
              <a:defRPr sz="1400">
                <a:solidFill>
                  <a:schemeClr val="tx1"/>
                </a:solidFill>
              </a:defRPr>
            </a:lvl2pPr>
            <a:lvl3pPr marL="0" indent="0" algn="l">
              <a:spcBef>
                <a:spcPts val="200"/>
              </a:spcBef>
              <a:spcAft>
                <a:spcPts val="0"/>
              </a:spcAft>
              <a:buNone/>
              <a:defRPr sz="1400">
                <a:solidFill>
                  <a:schemeClr val="tx1"/>
                </a:solidFill>
              </a:defRPr>
            </a:lvl3pPr>
            <a:lvl4pPr marL="0" indent="0" algn="l">
              <a:spcBef>
                <a:spcPts val="200"/>
              </a:spcBef>
              <a:spcAft>
                <a:spcPts val="0"/>
              </a:spcAft>
              <a:buNone/>
              <a:defRPr sz="1400">
                <a:solidFill>
                  <a:schemeClr val="tx1"/>
                </a:solidFill>
              </a:defRPr>
            </a:lvl4pPr>
            <a:lvl5pPr marL="0" indent="0" algn="l">
              <a:spcBef>
                <a:spcPts val="200"/>
              </a:spcBef>
              <a:spcAft>
                <a:spcPts val="0"/>
              </a:spcAft>
              <a:buNone/>
              <a:defRPr sz="1400">
                <a:solidFill>
                  <a:schemeClr val="tx1"/>
                </a:solidFill>
              </a:defRPr>
            </a:lvl5pPr>
            <a:lvl6pPr marL="0" indent="0" algn="l">
              <a:spcBef>
                <a:spcPts val="200"/>
              </a:spcBef>
              <a:spcAft>
                <a:spcPts val="0"/>
              </a:spcAft>
              <a:buNone/>
              <a:defRPr sz="1400">
                <a:solidFill>
                  <a:schemeClr val="tx1"/>
                </a:solidFill>
              </a:defRPr>
            </a:lvl6pPr>
            <a:lvl7pPr marL="0" indent="0" algn="l">
              <a:spcBef>
                <a:spcPts val="200"/>
              </a:spcBef>
              <a:spcAft>
                <a:spcPts val="0"/>
              </a:spcAft>
              <a:buNone/>
              <a:defRPr sz="1400">
                <a:solidFill>
                  <a:schemeClr val="tx1"/>
                </a:solidFill>
              </a:defRPr>
            </a:lvl7pPr>
            <a:lvl8pPr marL="0" indent="0" algn="l">
              <a:spcBef>
                <a:spcPts val="200"/>
              </a:spcBef>
              <a:spcAft>
                <a:spcPts val="0"/>
              </a:spcAft>
              <a:buNone/>
              <a:defRPr sz="1400">
                <a:solidFill>
                  <a:schemeClr val="tx1"/>
                </a:solidFill>
              </a:defRPr>
            </a:lvl8pPr>
            <a:lvl9pPr marL="0" indent="0" algn="l">
              <a:spcBef>
                <a:spcPts val="200"/>
              </a:spcBef>
              <a:spcAft>
                <a:spcPts val="0"/>
              </a:spcAft>
              <a:buNone/>
              <a:defRPr sz="1400">
                <a:solidFill>
                  <a:schemeClr val="tx1"/>
                </a:solidFill>
              </a:defRPr>
            </a:lvl9pPr>
          </a:lstStyle>
          <a:p>
            <a:r>
              <a:rPr lang="en-US" dirty="0"/>
              <a:t>Author</a:t>
            </a:r>
            <a:br>
              <a:rPr lang="en-US" dirty="0"/>
            </a:br>
            <a:r>
              <a:rPr lang="en-US" dirty="0"/>
              <a:t>Place</a:t>
            </a:r>
          </a:p>
        </p:txBody>
      </p:sp>
    </p:spTree>
    <p:extLst>
      <p:ext uri="{BB962C8B-B14F-4D97-AF65-F5344CB8AC3E}">
        <p14:creationId xmlns:p14="http://schemas.microsoft.com/office/powerpoint/2010/main" val="95043712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27" descr="K:\Mann + Hummel\03_Vorlagen\03_PowerPoint\backup\Vignette_16x32_8_60prozent_2016.01.27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187995" y="188914"/>
            <a:ext cx="11804751" cy="5761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Freeform 7"/>
          <p:cNvSpPr>
            <a:spLocks noChangeAspect="1"/>
          </p:cNvSpPr>
          <p:nvPr/>
        </p:nvSpPr>
        <p:spPr bwMode="gray">
          <a:xfrm flipH="1">
            <a:off x="88647" y="800720"/>
            <a:ext cx="104249" cy="108000"/>
          </a:xfrm>
          <a:custGeom>
            <a:avLst/>
            <a:gdLst/>
            <a:ahLst/>
            <a:cxnLst>
              <a:cxn ang="0">
                <a:pos x="56" y="58"/>
              </a:cxn>
              <a:cxn ang="0">
                <a:pos x="0" y="0"/>
              </a:cxn>
              <a:cxn ang="0">
                <a:pos x="0" y="58"/>
              </a:cxn>
              <a:cxn ang="0">
                <a:pos x="56" y="58"/>
              </a:cxn>
            </a:cxnLst>
            <a:rect l="0" t="0" r="r" b="b"/>
            <a:pathLst>
              <a:path w="56" h="58">
                <a:moveTo>
                  <a:pt x="56" y="58"/>
                </a:moveTo>
                <a:lnTo>
                  <a:pt x="0" y="0"/>
                </a:lnTo>
                <a:lnTo>
                  <a:pt x="0" y="58"/>
                </a:lnTo>
                <a:lnTo>
                  <a:pt x="56" y="58"/>
                </a:lnTo>
                <a:close/>
              </a:path>
            </a:pathLst>
          </a:custGeom>
          <a:solidFill>
            <a:schemeClr val="bg2">
              <a:lumMod val="5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algn="r"/>
            <a:endParaRPr lang="en-US" sz="1500" dirty="0">
              <a:solidFill>
                <a:schemeClr val="bg1"/>
              </a:solidFill>
            </a:endParaRPr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88262" y="908840"/>
            <a:ext cx="1009364" cy="1032384"/>
          </a:xfrm>
          <a:solidFill>
            <a:srgbClr val="C2C2C2"/>
          </a:solidFill>
        </p:spPr>
        <p:txBody>
          <a:bodyPr wrap="none" lIns="432000" tIns="54000" rIns="144000" bIns="54000">
            <a:spAutoFit/>
          </a:bodyPr>
          <a:lstStyle>
            <a:lvl1pPr marL="0" algn="l">
              <a:spcAft>
                <a:spcPts val="0"/>
              </a:spcAft>
              <a:buFontTx/>
              <a:buNone/>
              <a:defRPr sz="5998">
                <a:solidFill>
                  <a:schemeClr val="bg1"/>
                </a:solidFill>
              </a:defRPr>
            </a:lvl1pPr>
            <a:lvl2pPr marL="0" indent="0" algn="l">
              <a:spcAft>
                <a:spcPts val="0"/>
              </a:spcAft>
              <a:buFontTx/>
              <a:buNone/>
              <a:defRPr sz="4799">
                <a:solidFill>
                  <a:schemeClr val="bg1"/>
                </a:solidFill>
              </a:defRPr>
            </a:lvl2pPr>
            <a:lvl3pPr marL="0" indent="0" algn="l">
              <a:spcAft>
                <a:spcPts val="0"/>
              </a:spcAft>
              <a:buFontTx/>
              <a:buNone/>
              <a:defRPr sz="4799">
                <a:solidFill>
                  <a:schemeClr val="bg1"/>
                </a:solidFill>
              </a:defRPr>
            </a:lvl3pPr>
            <a:lvl4pPr marL="0" indent="0" algn="l">
              <a:spcAft>
                <a:spcPts val="0"/>
              </a:spcAft>
              <a:buFontTx/>
              <a:buNone/>
              <a:defRPr sz="4799">
                <a:solidFill>
                  <a:schemeClr val="bg1"/>
                </a:solidFill>
              </a:defRPr>
            </a:lvl4pPr>
            <a:lvl5pPr marL="0" indent="0" algn="l">
              <a:spcAft>
                <a:spcPts val="0"/>
              </a:spcAft>
              <a:buFontTx/>
              <a:buNone/>
              <a:defRPr sz="4799">
                <a:solidFill>
                  <a:schemeClr val="bg1"/>
                </a:solidFill>
              </a:defRPr>
            </a:lvl5pPr>
            <a:lvl6pPr marL="0" indent="0" algn="l">
              <a:spcAft>
                <a:spcPts val="0"/>
              </a:spcAft>
              <a:buFontTx/>
              <a:buNone/>
              <a:defRPr sz="4799">
                <a:solidFill>
                  <a:schemeClr val="bg1"/>
                </a:solidFill>
              </a:defRPr>
            </a:lvl6pPr>
            <a:lvl7pPr marL="0" indent="0" algn="l">
              <a:spcAft>
                <a:spcPts val="0"/>
              </a:spcAft>
              <a:buFontTx/>
              <a:buNone/>
              <a:defRPr sz="4799">
                <a:solidFill>
                  <a:schemeClr val="bg1"/>
                </a:solidFill>
              </a:defRPr>
            </a:lvl7pPr>
            <a:lvl8pPr marL="0" indent="0" algn="l">
              <a:spcAft>
                <a:spcPts val="0"/>
              </a:spcAft>
              <a:buFontTx/>
              <a:buNone/>
              <a:defRPr sz="4799">
                <a:solidFill>
                  <a:schemeClr val="bg1"/>
                </a:solidFill>
              </a:defRPr>
            </a:lvl8pPr>
            <a:lvl9pPr marL="0" indent="0" algn="l">
              <a:spcAft>
                <a:spcPts val="0"/>
              </a:spcAft>
              <a:buFontTx/>
              <a:buNone/>
              <a:defRPr sz="4799"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0</a:t>
            </a:r>
          </a:p>
        </p:txBody>
      </p:sp>
      <p:sp>
        <p:nvSpPr>
          <p:cNvPr id="17" name="Titel 16"/>
          <p:cNvSpPr>
            <a:spLocks noGrp="1"/>
          </p:cNvSpPr>
          <p:nvPr>
            <p:ph type="title" hasCustomPrompt="1"/>
          </p:nvPr>
        </p:nvSpPr>
        <p:spPr bwMode="gray">
          <a:xfrm>
            <a:off x="552827" y="3893569"/>
            <a:ext cx="10293319" cy="615553"/>
          </a:xfrm>
          <a:noFill/>
        </p:spPr>
        <p:txBody>
          <a:bodyPr anchor="b"/>
          <a:lstStyle>
            <a:lvl1pPr>
              <a:defRPr sz="3999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Chapter name</a:t>
            </a:r>
          </a:p>
        </p:txBody>
      </p:sp>
      <p:sp>
        <p:nvSpPr>
          <p:cNvPr id="14" name="Rechteck 13"/>
          <p:cNvSpPr/>
          <p:nvPr userDrawn="1"/>
        </p:nvSpPr>
        <p:spPr bwMode="gray">
          <a:xfrm>
            <a:off x="193624" y="6237312"/>
            <a:ext cx="10077752" cy="504056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799" dirty="0" err="1">
              <a:solidFill>
                <a:schemeClr val="bg1"/>
              </a:solidFill>
            </a:endParaRPr>
          </a:p>
        </p:txBody>
      </p:sp>
      <p:pic>
        <p:nvPicPr>
          <p:cNvPr id="18" name="Picture 85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93624" y="6510889"/>
            <a:ext cx="1529602" cy="121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552827" y="4725144"/>
            <a:ext cx="10293319" cy="936104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sz="1799">
                <a:solidFill>
                  <a:schemeClr val="bg1"/>
                </a:solidFill>
              </a:defRPr>
            </a:lvl1pPr>
            <a:lvl2pPr marL="0" indent="0">
              <a:spcAft>
                <a:spcPts val="0"/>
              </a:spcAft>
              <a:buNone/>
              <a:defRPr sz="1799">
                <a:solidFill>
                  <a:schemeClr val="bg1"/>
                </a:solidFill>
              </a:defRPr>
            </a:lvl2pPr>
            <a:lvl3pPr marL="0" indent="0">
              <a:spcAft>
                <a:spcPts val="0"/>
              </a:spcAft>
              <a:buNone/>
              <a:defRPr sz="1799">
                <a:solidFill>
                  <a:schemeClr val="bg1"/>
                </a:solidFill>
              </a:defRPr>
            </a:lvl3pPr>
            <a:lvl4pPr marL="0" indent="0">
              <a:spcAft>
                <a:spcPts val="0"/>
              </a:spcAft>
              <a:buNone/>
              <a:defRPr sz="1799">
                <a:solidFill>
                  <a:schemeClr val="bg1"/>
                </a:solidFill>
              </a:defRPr>
            </a:lvl4pPr>
            <a:lvl5pPr marL="0" indent="0">
              <a:spcAft>
                <a:spcPts val="0"/>
              </a:spcAft>
              <a:buNone/>
              <a:defRPr sz="1799">
                <a:solidFill>
                  <a:schemeClr val="bg1"/>
                </a:solidFill>
              </a:defRPr>
            </a:lvl5pPr>
            <a:lvl6pPr marL="0" indent="0">
              <a:spcAft>
                <a:spcPts val="0"/>
              </a:spcAft>
              <a:buNone/>
              <a:defRPr sz="1799">
                <a:solidFill>
                  <a:schemeClr val="bg1"/>
                </a:solidFill>
              </a:defRPr>
            </a:lvl6pPr>
            <a:lvl7pPr marL="0" indent="0">
              <a:spcAft>
                <a:spcPts val="0"/>
              </a:spcAft>
              <a:buNone/>
              <a:defRPr sz="1799">
                <a:solidFill>
                  <a:schemeClr val="bg1"/>
                </a:solidFill>
              </a:defRPr>
            </a:lvl7pPr>
            <a:lvl8pPr marL="0" indent="0">
              <a:spcAft>
                <a:spcPts val="0"/>
              </a:spcAft>
              <a:buNone/>
              <a:defRPr sz="1799">
                <a:solidFill>
                  <a:schemeClr val="bg1"/>
                </a:solidFill>
              </a:defRPr>
            </a:lvl8pPr>
            <a:lvl9pPr marL="0" indent="0">
              <a:spcAft>
                <a:spcPts val="0"/>
              </a:spcAft>
              <a:buNone/>
              <a:defRPr sz="1799">
                <a:solidFill>
                  <a:schemeClr val="bg1"/>
                </a:solidFill>
              </a:defRPr>
            </a:lvl9pPr>
          </a:lstStyle>
          <a:p>
            <a:pPr lvl="0"/>
            <a:r>
              <a:rPr lang="en-US" noProof="0" dirty="0"/>
              <a:t>Short Summary to the next chapter (max. 3 lines)</a:t>
            </a:r>
          </a:p>
        </p:txBody>
      </p:sp>
    </p:spTree>
    <p:extLst>
      <p:ext uri="{BB962C8B-B14F-4D97-AF65-F5344CB8AC3E}">
        <p14:creationId xmlns:p14="http://schemas.microsoft.com/office/powerpoint/2010/main" val="154284084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ig picture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/>
          <p:cNvSpPr>
            <a:spLocks noGrp="1" noChangeAspect="1"/>
          </p:cNvSpPr>
          <p:nvPr>
            <p:ph type="pic" sz="quarter" idx="13" hasCustomPrompt="1"/>
          </p:nvPr>
        </p:nvSpPr>
        <p:spPr bwMode="gray">
          <a:xfrm>
            <a:off x="193624" y="188914"/>
            <a:ext cx="11805494" cy="5761036"/>
          </a:xfrm>
          <a:blipFill dpi="0"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 lIns="0" tIns="576000" anchor="ctr" anchorCtr="0">
            <a:normAutofit/>
          </a:bodyPr>
          <a:lstStyle>
            <a:lvl1pPr marL="0" marR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Insert a picture here</a:t>
            </a:r>
          </a:p>
        </p:txBody>
      </p:sp>
    </p:spTree>
    <p:extLst>
      <p:ext uri="{BB962C8B-B14F-4D97-AF65-F5344CB8AC3E}">
        <p14:creationId xmlns:p14="http://schemas.microsoft.com/office/powerpoint/2010/main" val="4288532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text with vignet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" r="3"/>
          <a:stretch>
            <a:fillRect/>
          </a:stretch>
        </p:blipFill>
        <p:spPr bwMode="gray">
          <a:xfrm>
            <a:off x="193624" y="188914"/>
            <a:ext cx="11805494" cy="57610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platzhalter 9"/>
          <p:cNvSpPr>
            <a:spLocks noGrp="1" noChangeAspect="1"/>
          </p:cNvSpPr>
          <p:nvPr>
            <p:ph type="body" sz="quarter" idx="13" hasCustomPrompt="1"/>
          </p:nvPr>
        </p:nvSpPr>
        <p:spPr bwMode="gray">
          <a:xfrm>
            <a:off x="192880" y="188913"/>
            <a:ext cx="11805495" cy="5761038"/>
          </a:xfrm>
        </p:spPr>
        <p:txBody>
          <a:bodyPr lIns="360000" tIns="360000" rIns="360000" bIns="360000" anchor="ctr">
            <a:noAutofit/>
          </a:bodyPr>
          <a:lstStyle>
            <a:lvl1pPr marL="0" algn="ctr">
              <a:spcAft>
                <a:spcPts val="0"/>
              </a:spcAft>
              <a:buFontTx/>
              <a:buNone/>
              <a:defRPr sz="3199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 algn="ctr">
              <a:spcAft>
                <a:spcPts val="0"/>
              </a:spcAft>
              <a:buFontTx/>
              <a:buNone/>
              <a:defRPr sz="3199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 marL="0" indent="0" algn="ctr">
              <a:spcBef>
                <a:spcPts val="1799"/>
              </a:spcBef>
              <a:spcAft>
                <a:spcPts val="0"/>
              </a:spcAft>
              <a:buFontTx/>
              <a:buNone/>
              <a:defRPr sz="1200" b="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9pPr>
          </a:lstStyle>
          <a:p>
            <a:pPr lvl="0"/>
            <a:r>
              <a:rPr lang="en-US" noProof="0" dirty="0"/>
              <a:t>Big Text first line</a:t>
            </a:r>
          </a:p>
          <a:p>
            <a:pPr lvl="1"/>
            <a:r>
              <a:rPr lang="en-US" noProof="0" dirty="0"/>
              <a:t>Big Text second line</a:t>
            </a:r>
          </a:p>
          <a:p>
            <a:pPr lvl="2"/>
            <a:r>
              <a:rPr lang="en-US" noProof="0" dirty="0"/>
              <a:t>Author</a:t>
            </a:r>
          </a:p>
        </p:txBody>
      </p:sp>
    </p:spTree>
    <p:extLst>
      <p:ext uri="{BB962C8B-B14F-4D97-AF65-F5344CB8AC3E}">
        <p14:creationId xmlns:p14="http://schemas.microsoft.com/office/powerpoint/2010/main" val="238409578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nt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 userDrawn="1"/>
        </p:nvSpPr>
        <p:spPr bwMode="gray">
          <a:xfrm>
            <a:off x="193624" y="6237312"/>
            <a:ext cx="10149741" cy="504056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799" noProof="0" dirty="0">
              <a:solidFill>
                <a:schemeClr val="bg1"/>
              </a:solidFill>
            </a:endParaRPr>
          </a:p>
        </p:txBody>
      </p:sp>
      <p:pic>
        <p:nvPicPr>
          <p:cNvPr id="32" name="Picture 127" descr="K:\Mann + Hummel\03_Vorlagen\03_PowerPoint\backup\Vignette_16x32_8_60prozent_2016.01.27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187995" y="188913"/>
            <a:ext cx="11804751" cy="5761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9" name="Gruppierung 2"/>
          <p:cNvGrpSpPr>
            <a:grpSpLocks noChangeAspect="1"/>
          </p:cNvGrpSpPr>
          <p:nvPr userDrawn="1"/>
        </p:nvGrpSpPr>
        <p:grpSpPr bwMode="gray">
          <a:xfrm rot="21208675">
            <a:off x="2079149" y="1743277"/>
            <a:ext cx="4104875" cy="2659484"/>
            <a:chOff x="3013829" y="1420446"/>
            <a:chExt cx="3412817" cy="2210533"/>
          </a:xfrm>
        </p:grpSpPr>
        <p:sp>
          <p:nvSpPr>
            <p:cNvPr id="10" name="Rechteck 9"/>
            <p:cNvSpPr/>
            <p:nvPr/>
          </p:nvSpPr>
          <p:spPr bwMode="gray">
            <a:xfrm>
              <a:off x="3013829" y="1420446"/>
              <a:ext cx="3412817" cy="2210533"/>
            </a:xfrm>
            <a:prstGeom prst="rect">
              <a:avLst/>
            </a:prstGeom>
            <a:solidFill>
              <a:schemeClr val="bg1"/>
            </a:solidFill>
            <a:ln w="28575" cap="sq" cmpd="sng">
              <a:noFill/>
              <a:miter lim="800000"/>
            </a:ln>
            <a:effectLst>
              <a:outerShdw blurRad="65000" dist="50800" dir="12900000" kx="195000" ky="145000" algn="tl" rotWithShape="0">
                <a:srgbClr val="000000">
                  <a:alpha val="30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799" noProof="0" dirty="0"/>
            </a:p>
          </p:txBody>
        </p:sp>
        <p:grpSp>
          <p:nvGrpSpPr>
            <p:cNvPr id="12" name="Gruppierung 17"/>
            <p:cNvGrpSpPr/>
            <p:nvPr userDrawn="1"/>
          </p:nvGrpSpPr>
          <p:grpSpPr bwMode="gray">
            <a:xfrm>
              <a:off x="5378643" y="1587443"/>
              <a:ext cx="883009" cy="319627"/>
              <a:chOff x="2627313" y="2133600"/>
              <a:chExt cx="5210175" cy="1885950"/>
            </a:xfrm>
            <a:solidFill>
              <a:schemeClr val="accent1"/>
            </a:solidFill>
          </p:grpSpPr>
          <p:sp>
            <p:nvSpPr>
              <p:cNvPr id="13" name="Freeform 6"/>
              <p:cNvSpPr>
                <a:spLocks/>
              </p:cNvSpPr>
              <p:nvPr userDrawn="1"/>
            </p:nvSpPr>
            <p:spPr bwMode="gray">
              <a:xfrm>
                <a:off x="2627313" y="3159125"/>
                <a:ext cx="749300" cy="847725"/>
              </a:xfrm>
              <a:custGeom>
                <a:avLst/>
                <a:gdLst/>
                <a:ahLst/>
                <a:cxnLst>
                  <a:cxn ang="0">
                    <a:pos x="354" y="534"/>
                  </a:cxn>
                  <a:cxn ang="0">
                    <a:pos x="354" y="320"/>
                  </a:cxn>
                  <a:cxn ang="0">
                    <a:pos x="118" y="320"/>
                  </a:cxn>
                  <a:cxn ang="0">
                    <a:pos x="118" y="534"/>
                  </a:cxn>
                  <a:cxn ang="0">
                    <a:pos x="0" y="534"/>
                  </a:cxn>
                  <a:cxn ang="0">
                    <a:pos x="0" y="0"/>
                  </a:cxn>
                  <a:cxn ang="0">
                    <a:pos x="118" y="0"/>
                  </a:cxn>
                  <a:cxn ang="0">
                    <a:pos x="118" y="212"/>
                  </a:cxn>
                  <a:cxn ang="0">
                    <a:pos x="354" y="212"/>
                  </a:cxn>
                  <a:cxn ang="0">
                    <a:pos x="354" y="0"/>
                  </a:cxn>
                  <a:cxn ang="0">
                    <a:pos x="472" y="0"/>
                  </a:cxn>
                  <a:cxn ang="0">
                    <a:pos x="472" y="534"/>
                  </a:cxn>
                  <a:cxn ang="0">
                    <a:pos x="354" y="534"/>
                  </a:cxn>
                </a:cxnLst>
                <a:rect l="0" t="0" r="r" b="b"/>
                <a:pathLst>
                  <a:path w="472" h="534">
                    <a:moveTo>
                      <a:pt x="354" y="534"/>
                    </a:moveTo>
                    <a:lnTo>
                      <a:pt x="354" y="320"/>
                    </a:lnTo>
                    <a:lnTo>
                      <a:pt x="118" y="320"/>
                    </a:lnTo>
                    <a:lnTo>
                      <a:pt x="118" y="534"/>
                    </a:lnTo>
                    <a:lnTo>
                      <a:pt x="0" y="534"/>
                    </a:lnTo>
                    <a:lnTo>
                      <a:pt x="0" y="0"/>
                    </a:lnTo>
                    <a:lnTo>
                      <a:pt x="118" y="0"/>
                    </a:lnTo>
                    <a:lnTo>
                      <a:pt x="118" y="212"/>
                    </a:lnTo>
                    <a:lnTo>
                      <a:pt x="354" y="212"/>
                    </a:lnTo>
                    <a:lnTo>
                      <a:pt x="354" y="0"/>
                    </a:lnTo>
                    <a:lnTo>
                      <a:pt x="472" y="0"/>
                    </a:lnTo>
                    <a:lnTo>
                      <a:pt x="472" y="534"/>
                    </a:lnTo>
                    <a:lnTo>
                      <a:pt x="354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 dirty="0"/>
              </a:p>
            </p:txBody>
          </p:sp>
          <p:sp>
            <p:nvSpPr>
              <p:cNvPr id="14" name="Freeform 7"/>
              <p:cNvSpPr>
                <a:spLocks/>
              </p:cNvSpPr>
              <p:nvPr userDrawn="1"/>
            </p:nvSpPr>
            <p:spPr bwMode="gray">
              <a:xfrm>
                <a:off x="3544888" y="3159125"/>
                <a:ext cx="733425" cy="860425"/>
              </a:xfrm>
              <a:custGeom>
                <a:avLst/>
                <a:gdLst/>
                <a:ahLst/>
                <a:cxnLst>
                  <a:cxn ang="0">
                    <a:pos x="230" y="542"/>
                  </a:cxn>
                  <a:cxn ang="0">
                    <a:pos x="178" y="540"/>
                  </a:cxn>
                  <a:cxn ang="0">
                    <a:pos x="132" y="528"/>
                  </a:cxn>
                  <a:cxn ang="0">
                    <a:pos x="94" y="510"/>
                  </a:cxn>
                  <a:cxn ang="0">
                    <a:pos x="60" y="484"/>
                  </a:cxn>
                  <a:cxn ang="0">
                    <a:pos x="34" y="450"/>
                  </a:cxn>
                  <a:cxn ang="0">
                    <a:pos x="16" y="408"/>
                  </a:cxn>
                  <a:cxn ang="0">
                    <a:pos x="4" y="360"/>
                  </a:cxn>
                  <a:cxn ang="0">
                    <a:pos x="0" y="306"/>
                  </a:cxn>
                  <a:cxn ang="0">
                    <a:pos x="118" y="0"/>
                  </a:cxn>
                  <a:cxn ang="0">
                    <a:pos x="118" y="302"/>
                  </a:cxn>
                  <a:cxn ang="0">
                    <a:pos x="124" y="360"/>
                  </a:cxn>
                  <a:cxn ang="0">
                    <a:pos x="134" y="382"/>
                  </a:cxn>
                  <a:cxn ang="0">
                    <a:pos x="148" y="400"/>
                  </a:cxn>
                  <a:cxn ang="0">
                    <a:pos x="164" y="416"/>
                  </a:cxn>
                  <a:cxn ang="0">
                    <a:pos x="182" y="426"/>
                  </a:cxn>
                  <a:cxn ang="0">
                    <a:pos x="206" y="432"/>
                  </a:cxn>
                  <a:cxn ang="0">
                    <a:pos x="230" y="434"/>
                  </a:cxn>
                  <a:cxn ang="0">
                    <a:pos x="278" y="426"/>
                  </a:cxn>
                  <a:cxn ang="0">
                    <a:pos x="298" y="416"/>
                  </a:cxn>
                  <a:cxn ang="0">
                    <a:pos x="314" y="402"/>
                  </a:cxn>
                  <a:cxn ang="0">
                    <a:pos x="328" y="384"/>
                  </a:cxn>
                  <a:cxn ang="0">
                    <a:pos x="336" y="362"/>
                  </a:cxn>
                  <a:cxn ang="0">
                    <a:pos x="344" y="306"/>
                  </a:cxn>
                  <a:cxn ang="0">
                    <a:pos x="462" y="0"/>
                  </a:cxn>
                  <a:cxn ang="0">
                    <a:pos x="462" y="302"/>
                  </a:cxn>
                  <a:cxn ang="0">
                    <a:pos x="458" y="358"/>
                  </a:cxn>
                  <a:cxn ang="0">
                    <a:pos x="446" y="408"/>
                  </a:cxn>
                  <a:cxn ang="0">
                    <a:pos x="426" y="450"/>
                  </a:cxn>
                  <a:cxn ang="0">
                    <a:pos x="400" y="482"/>
                  </a:cxn>
                  <a:cxn ang="0">
                    <a:pos x="366" y="510"/>
                  </a:cxn>
                  <a:cxn ang="0">
                    <a:pos x="326" y="528"/>
                  </a:cxn>
                  <a:cxn ang="0">
                    <a:pos x="280" y="540"/>
                  </a:cxn>
                  <a:cxn ang="0">
                    <a:pos x="230" y="542"/>
                  </a:cxn>
                </a:cxnLst>
                <a:rect l="0" t="0" r="r" b="b"/>
                <a:pathLst>
                  <a:path w="462" h="542">
                    <a:moveTo>
                      <a:pt x="230" y="542"/>
                    </a:moveTo>
                    <a:lnTo>
                      <a:pt x="230" y="542"/>
                    </a:lnTo>
                    <a:lnTo>
                      <a:pt x="204" y="542"/>
                    </a:lnTo>
                    <a:lnTo>
                      <a:pt x="178" y="540"/>
                    </a:lnTo>
                    <a:lnTo>
                      <a:pt x="154" y="534"/>
                    </a:lnTo>
                    <a:lnTo>
                      <a:pt x="132" y="528"/>
                    </a:lnTo>
                    <a:lnTo>
                      <a:pt x="112" y="520"/>
                    </a:lnTo>
                    <a:lnTo>
                      <a:pt x="94" y="510"/>
                    </a:lnTo>
                    <a:lnTo>
                      <a:pt x="76" y="498"/>
                    </a:lnTo>
                    <a:lnTo>
                      <a:pt x="60" y="484"/>
                    </a:lnTo>
                    <a:lnTo>
                      <a:pt x="46" y="468"/>
                    </a:lnTo>
                    <a:lnTo>
                      <a:pt x="34" y="450"/>
                    </a:lnTo>
                    <a:lnTo>
                      <a:pt x="24" y="430"/>
                    </a:lnTo>
                    <a:lnTo>
                      <a:pt x="16" y="408"/>
                    </a:lnTo>
                    <a:lnTo>
                      <a:pt x="8" y="386"/>
                    </a:lnTo>
                    <a:lnTo>
                      <a:pt x="4" y="360"/>
                    </a:lnTo>
                    <a:lnTo>
                      <a:pt x="0" y="334"/>
                    </a:lnTo>
                    <a:lnTo>
                      <a:pt x="0" y="306"/>
                    </a:lnTo>
                    <a:lnTo>
                      <a:pt x="0" y="0"/>
                    </a:lnTo>
                    <a:lnTo>
                      <a:pt x="118" y="0"/>
                    </a:lnTo>
                    <a:lnTo>
                      <a:pt x="118" y="302"/>
                    </a:lnTo>
                    <a:lnTo>
                      <a:pt x="118" y="302"/>
                    </a:lnTo>
                    <a:lnTo>
                      <a:pt x="120" y="332"/>
                    </a:lnTo>
                    <a:lnTo>
                      <a:pt x="124" y="360"/>
                    </a:lnTo>
                    <a:lnTo>
                      <a:pt x="130" y="372"/>
                    </a:lnTo>
                    <a:lnTo>
                      <a:pt x="134" y="382"/>
                    </a:lnTo>
                    <a:lnTo>
                      <a:pt x="140" y="392"/>
                    </a:lnTo>
                    <a:lnTo>
                      <a:pt x="148" y="400"/>
                    </a:lnTo>
                    <a:lnTo>
                      <a:pt x="154" y="408"/>
                    </a:lnTo>
                    <a:lnTo>
                      <a:pt x="164" y="416"/>
                    </a:lnTo>
                    <a:lnTo>
                      <a:pt x="172" y="422"/>
                    </a:lnTo>
                    <a:lnTo>
                      <a:pt x="182" y="426"/>
                    </a:lnTo>
                    <a:lnTo>
                      <a:pt x="194" y="430"/>
                    </a:lnTo>
                    <a:lnTo>
                      <a:pt x="206" y="432"/>
                    </a:lnTo>
                    <a:lnTo>
                      <a:pt x="230" y="434"/>
                    </a:lnTo>
                    <a:lnTo>
                      <a:pt x="230" y="434"/>
                    </a:lnTo>
                    <a:lnTo>
                      <a:pt x="256" y="432"/>
                    </a:lnTo>
                    <a:lnTo>
                      <a:pt x="278" y="426"/>
                    </a:lnTo>
                    <a:lnTo>
                      <a:pt x="290" y="422"/>
                    </a:lnTo>
                    <a:lnTo>
                      <a:pt x="298" y="416"/>
                    </a:lnTo>
                    <a:lnTo>
                      <a:pt x="306" y="410"/>
                    </a:lnTo>
                    <a:lnTo>
                      <a:pt x="314" y="402"/>
                    </a:lnTo>
                    <a:lnTo>
                      <a:pt x="322" y="394"/>
                    </a:lnTo>
                    <a:lnTo>
                      <a:pt x="328" y="384"/>
                    </a:lnTo>
                    <a:lnTo>
                      <a:pt x="332" y="374"/>
                    </a:lnTo>
                    <a:lnTo>
                      <a:pt x="336" y="362"/>
                    </a:lnTo>
                    <a:lnTo>
                      <a:pt x="342" y="336"/>
                    </a:lnTo>
                    <a:lnTo>
                      <a:pt x="344" y="306"/>
                    </a:lnTo>
                    <a:lnTo>
                      <a:pt x="344" y="0"/>
                    </a:lnTo>
                    <a:lnTo>
                      <a:pt x="462" y="0"/>
                    </a:lnTo>
                    <a:lnTo>
                      <a:pt x="462" y="302"/>
                    </a:lnTo>
                    <a:lnTo>
                      <a:pt x="462" y="302"/>
                    </a:lnTo>
                    <a:lnTo>
                      <a:pt x="462" y="330"/>
                    </a:lnTo>
                    <a:lnTo>
                      <a:pt x="458" y="358"/>
                    </a:lnTo>
                    <a:lnTo>
                      <a:pt x="454" y="384"/>
                    </a:lnTo>
                    <a:lnTo>
                      <a:pt x="446" y="408"/>
                    </a:lnTo>
                    <a:lnTo>
                      <a:pt x="438" y="430"/>
                    </a:lnTo>
                    <a:lnTo>
                      <a:pt x="426" y="450"/>
                    </a:lnTo>
                    <a:lnTo>
                      <a:pt x="414" y="466"/>
                    </a:lnTo>
                    <a:lnTo>
                      <a:pt x="400" y="482"/>
                    </a:lnTo>
                    <a:lnTo>
                      <a:pt x="384" y="498"/>
                    </a:lnTo>
                    <a:lnTo>
                      <a:pt x="366" y="510"/>
                    </a:lnTo>
                    <a:lnTo>
                      <a:pt x="348" y="520"/>
                    </a:lnTo>
                    <a:lnTo>
                      <a:pt x="326" y="528"/>
                    </a:lnTo>
                    <a:lnTo>
                      <a:pt x="304" y="534"/>
                    </a:lnTo>
                    <a:lnTo>
                      <a:pt x="280" y="540"/>
                    </a:lnTo>
                    <a:lnTo>
                      <a:pt x="256" y="542"/>
                    </a:lnTo>
                    <a:lnTo>
                      <a:pt x="230" y="542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 dirty="0"/>
              </a:p>
            </p:txBody>
          </p:sp>
          <p:sp>
            <p:nvSpPr>
              <p:cNvPr id="15" name="Freeform 8"/>
              <p:cNvSpPr>
                <a:spLocks/>
              </p:cNvSpPr>
              <p:nvPr userDrawn="1"/>
            </p:nvSpPr>
            <p:spPr bwMode="gray">
              <a:xfrm>
                <a:off x="3544888" y="3159125"/>
                <a:ext cx="733425" cy="860425"/>
              </a:xfrm>
              <a:custGeom>
                <a:avLst/>
                <a:gdLst/>
                <a:ahLst/>
                <a:cxnLst>
                  <a:cxn ang="0">
                    <a:pos x="230" y="542"/>
                  </a:cxn>
                  <a:cxn ang="0">
                    <a:pos x="178" y="540"/>
                  </a:cxn>
                  <a:cxn ang="0">
                    <a:pos x="132" y="528"/>
                  </a:cxn>
                  <a:cxn ang="0">
                    <a:pos x="94" y="510"/>
                  </a:cxn>
                  <a:cxn ang="0">
                    <a:pos x="60" y="484"/>
                  </a:cxn>
                  <a:cxn ang="0">
                    <a:pos x="34" y="450"/>
                  </a:cxn>
                  <a:cxn ang="0">
                    <a:pos x="16" y="408"/>
                  </a:cxn>
                  <a:cxn ang="0">
                    <a:pos x="4" y="360"/>
                  </a:cxn>
                  <a:cxn ang="0">
                    <a:pos x="0" y="306"/>
                  </a:cxn>
                  <a:cxn ang="0">
                    <a:pos x="118" y="0"/>
                  </a:cxn>
                  <a:cxn ang="0">
                    <a:pos x="118" y="302"/>
                  </a:cxn>
                  <a:cxn ang="0">
                    <a:pos x="124" y="360"/>
                  </a:cxn>
                  <a:cxn ang="0">
                    <a:pos x="134" y="382"/>
                  </a:cxn>
                  <a:cxn ang="0">
                    <a:pos x="148" y="400"/>
                  </a:cxn>
                  <a:cxn ang="0">
                    <a:pos x="164" y="416"/>
                  </a:cxn>
                  <a:cxn ang="0">
                    <a:pos x="182" y="426"/>
                  </a:cxn>
                  <a:cxn ang="0">
                    <a:pos x="206" y="432"/>
                  </a:cxn>
                  <a:cxn ang="0">
                    <a:pos x="230" y="434"/>
                  </a:cxn>
                  <a:cxn ang="0">
                    <a:pos x="278" y="426"/>
                  </a:cxn>
                  <a:cxn ang="0">
                    <a:pos x="298" y="416"/>
                  </a:cxn>
                  <a:cxn ang="0">
                    <a:pos x="314" y="402"/>
                  </a:cxn>
                  <a:cxn ang="0">
                    <a:pos x="328" y="384"/>
                  </a:cxn>
                  <a:cxn ang="0">
                    <a:pos x="336" y="362"/>
                  </a:cxn>
                  <a:cxn ang="0">
                    <a:pos x="344" y="306"/>
                  </a:cxn>
                  <a:cxn ang="0">
                    <a:pos x="462" y="0"/>
                  </a:cxn>
                  <a:cxn ang="0">
                    <a:pos x="462" y="302"/>
                  </a:cxn>
                  <a:cxn ang="0">
                    <a:pos x="458" y="358"/>
                  </a:cxn>
                  <a:cxn ang="0">
                    <a:pos x="446" y="408"/>
                  </a:cxn>
                  <a:cxn ang="0">
                    <a:pos x="426" y="450"/>
                  </a:cxn>
                  <a:cxn ang="0">
                    <a:pos x="400" y="482"/>
                  </a:cxn>
                  <a:cxn ang="0">
                    <a:pos x="366" y="510"/>
                  </a:cxn>
                  <a:cxn ang="0">
                    <a:pos x="326" y="528"/>
                  </a:cxn>
                  <a:cxn ang="0">
                    <a:pos x="280" y="540"/>
                  </a:cxn>
                  <a:cxn ang="0">
                    <a:pos x="230" y="542"/>
                  </a:cxn>
                </a:cxnLst>
                <a:rect l="0" t="0" r="r" b="b"/>
                <a:pathLst>
                  <a:path w="462" h="542">
                    <a:moveTo>
                      <a:pt x="230" y="542"/>
                    </a:moveTo>
                    <a:lnTo>
                      <a:pt x="230" y="542"/>
                    </a:lnTo>
                    <a:lnTo>
                      <a:pt x="204" y="542"/>
                    </a:lnTo>
                    <a:lnTo>
                      <a:pt x="178" y="540"/>
                    </a:lnTo>
                    <a:lnTo>
                      <a:pt x="154" y="534"/>
                    </a:lnTo>
                    <a:lnTo>
                      <a:pt x="132" y="528"/>
                    </a:lnTo>
                    <a:lnTo>
                      <a:pt x="112" y="520"/>
                    </a:lnTo>
                    <a:lnTo>
                      <a:pt x="94" y="510"/>
                    </a:lnTo>
                    <a:lnTo>
                      <a:pt x="76" y="498"/>
                    </a:lnTo>
                    <a:lnTo>
                      <a:pt x="60" y="484"/>
                    </a:lnTo>
                    <a:lnTo>
                      <a:pt x="46" y="468"/>
                    </a:lnTo>
                    <a:lnTo>
                      <a:pt x="34" y="450"/>
                    </a:lnTo>
                    <a:lnTo>
                      <a:pt x="24" y="430"/>
                    </a:lnTo>
                    <a:lnTo>
                      <a:pt x="16" y="408"/>
                    </a:lnTo>
                    <a:lnTo>
                      <a:pt x="8" y="386"/>
                    </a:lnTo>
                    <a:lnTo>
                      <a:pt x="4" y="360"/>
                    </a:lnTo>
                    <a:lnTo>
                      <a:pt x="0" y="334"/>
                    </a:lnTo>
                    <a:lnTo>
                      <a:pt x="0" y="306"/>
                    </a:lnTo>
                    <a:lnTo>
                      <a:pt x="0" y="0"/>
                    </a:lnTo>
                    <a:lnTo>
                      <a:pt x="118" y="0"/>
                    </a:lnTo>
                    <a:lnTo>
                      <a:pt x="118" y="302"/>
                    </a:lnTo>
                    <a:lnTo>
                      <a:pt x="118" y="302"/>
                    </a:lnTo>
                    <a:lnTo>
                      <a:pt x="120" y="332"/>
                    </a:lnTo>
                    <a:lnTo>
                      <a:pt x="124" y="360"/>
                    </a:lnTo>
                    <a:lnTo>
                      <a:pt x="130" y="372"/>
                    </a:lnTo>
                    <a:lnTo>
                      <a:pt x="134" y="382"/>
                    </a:lnTo>
                    <a:lnTo>
                      <a:pt x="140" y="392"/>
                    </a:lnTo>
                    <a:lnTo>
                      <a:pt x="148" y="400"/>
                    </a:lnTo>
                    <a:lnTo>
                      <a:pt x="154" y="408"/>
                    </a:lnTo>
                    <a:lnTo>
                      <a:pt x="164" y="416"/>
                    </a:lnTo>
                    <a:lnTo>
                      <a:pt x="172" y="422"/>
                    </a:lnTo>
                    <a:lnTo>
                      <a:pt x="182" y="426"/>
                    </a:lnTo>
                    <a:lnTo>
                      <a:pt x="194" y="430"/>
                    </a:lnTo>
                    <a:lnTo>
                      <a:pt x="206" y="432"/>
                    </a:lnTo>
                    <a:lnTo>
                      <a:pt x="230" y="434"/>
                    </a:lnTo>
                    <a:lnTo>
                      <a:pt x="230" y="434"/>
                    </a:lnTo>
                    <a:lnTo>
                      <a:pt x="256" y="432"/>
                    </a:lnTo>
                    <a:lnTo>
                      <a:pt x="278" y="426"/>
                    </a:lnTo>
                    <a:lnTo>
                      <a:pt x="290" y="422"/>
                    </a:lnTo>
                    <a:lnTo>
                      <a:pt x="298" y="416"/>
                    </a:lnTo>
                    <a:lnTo>
                      <a:pt x="306" y="410"/>
                    </a:lnTo>
                    <a:lnTo>
                      <a:pt x="314" y="402"/>
                    </a:lnTo>
                    <a:lnTo>
                      <a:pt x="322" y="394"/>
                    </a:lnTo>
                    <a:lnTo>
                      <a:pt x="328" y="384"/>
                    </a:lnTo>
                    <a:lnTo>
                      <a:pt x="332" y="374"/>
                    </a:lnTo>
                    <a:lnTo>
                      <a:pt x="336" y="362"/>
                    </a:lnTo>
                    <a:lnTo>
                      <a:pt x="342" y="336"/>
                    </a:lnTo>
                    <a:lnTo>
                      <a:pt x="344" y="306"/>
                    </a:lnTo>
                    <a:lnTo>
                      <a:pt x="344" y="0"/>
                    </a:lnTo>
                    <a:lnTo>
                      <a:pt x="462" y="0"/>
                    </a:lnTo>
                    <a:lnTo>
                      <a:pt x="462" y="302"/>
                    </a:lnTo>
                    <a:lnTo>
                      <a:pt x="462" y="302"/>
                    </a:lnTo>
                    <a:lnTo>
                      <a:pt x="462" y="330"/>
                    </a:lnTo>
                    <a:lnTo>
                      <a:pt x="458" y="358"/>
                    </a:lnTo>
                    <a:lnTo>
                      <a:pt x="454" y="384"/>
                    </a:lnTo>
                    <a:lnTo>
                      <a:pt x="446" y="408"/>
                    </a:lnTo>
                    <a:lnTo>
                      <a:pt x="438" y="430"/>
                    </a:lnTo>
                    <a:lnTo>
                      <a:pt x="426" y="450"/>
                    </a:lnTo>
                    <a:lnTo>
                      <a:pt x="414" y="466"/>
                    </a:lnTo>
                    <a:lnTo>
                      <a:pt x="400" y="482"/>
                    </a:lnTo>
                    <a:lnTo>
                      <a:pt x="384" y="498"/>
                    </a:lnTo>
                    <a:lnTo>
                      <a:pt x="366" y="510"/>
                    </a:lnTo>
                    <a:lnTo>
                      <a:pt x="348" y="520"/>
                    </a:lnTo>
                    <a:lnTo>
                      <a:pt x="326" y="528"/>
                    </a:lnTo>
                    <a:lnTo>
                      <a:pt x="304" y="534"/>
                    </a:lnTo>
                    <a:lnTo>
                      <a:pt x="280" y="540"/>
                    </a:lnTo>
                    <a:lnTo>
                      <a:pt x="256" y="542"/>
                    </a:lnTo>
                    <a:lnTo>
                      <a:pt x="230" y="542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 dirty="0"/>
              </a:p>
            </p:txBody>
          </p:sp>
          <p:sp>
            <p:nvSpPr>
              <p:cNvPr id="16" name="Freeform 9"/>
              <p:cNvSpPr>
                <a:spLocks/>
              </p:cNvSpPr>
              <p:nvPr userDrawn="1"/>
            </p:nvSpPr>
            <p:spPr bwMode="gray">
              <a:xfrm>
                <a:off x="2627313" y="2139950"/>
                <a:ext cx="847725" cy="850900"/>
              </a:xfrm>
              <a:custGeom>
                <a:avLst/>
                <a:gdLst/>
                <a:ahLst/>
                <a:cxnLst>
                  <a:cxn ang="0">
                    <a:pos x="418" y="536"/>
                  </a:cxn>
                  <a:cxn ang="0">
                    <a:pos x="418" y="186"/>
                  </a:cxn>
                  <a:cxn ang="0">
                    <a:pos x="268" y="414"/>
                  </a:cxn>
                  <a:cxn ang="0">
                    <a:pos x="264" y="414"/>
                  </a:cxn>
                  <a:cxn ang="0">
                    <a:pos x="116" y="188"/>
                  </a:cxn>
                  <a:cxn ang="0">
                    <a:pos x="116" y="536"/>
                  </a:cxn>
                  <a:cxn ang="0">
                    <a:pos x="0" y="536"/>
                  </a:cxn>
                  <a:cxn ang="0">
                    <a:pos x="0" y="0"/>
                  </a:cxn>
                  <a:cxn ang="0">
                    <a:pos x="126" y="0"/>
                  </a:cxn>
                  <a:cxn ang="0">
                    <a:pos x="268" y="226"/>
                  </a:cxn>
                  <a:cxn ang="0">
                    <a:pos x="408" y="0"/>
                  </a:cxn>
                  <a:cxn ang="0">
                    <a:pos x="534" y="0"/>
                  </a:cxn>
                  <a:cxn ang="0">
                    <a:pos x="534" y="536"/>
                  </a:cxn>
                  <a:cxn ang="0">
                    <a:pos x="418" y="536"/>
                  </a:cxn>
                </a:cxnLst>
                <a:rect l="0" t="0" r="r" b="b"/>
                <a:pathLst>
                  <a:path w="534" h="536">
                    <a:moveTo>
                      <a:pt x="418" y="536"/>
                    </a:moveTo>
                    <a:lnTo>
                      <a:pt x="418" y="186"/>
                    </a:lnTo>
                    <a:lnTo>
                      <a:pt x="268" y="414"/>
                    </a:lnTo>
                    <a:lnTo>
                      <a:pt x="264" y="414"/>
                    </a:lnTo>
                    <a:lnTo>
                      <a:pt x="116" y="188"/>
                    </a:lnTo>
                    <a:lnTo>
                      <a:pt x="116" y="536"/>
                    </a:lnTo>
                    <a:lnTo>
                      <a:pt x="0" y="536"/>
                    </a:lnTo>
                    <a:lnTo>
                      <a:pt x="0" y="0"/>
                    </a:lnTo>
                    <a:lnTo>
                      <a:pt x="126" y="0"/>
                    </a:lnTo>
                    <a:lnTo>
                      <a:pt x="268" y="226"/>
                    </a:lnTo>
                    <a:lnTo>
                      <a:pt x="408" y="0"/>
                    </a:lnTo>
                    <a:lnTo>
                      <a:pt x="534" y="0"/>
                    </a:lnTo>
                    <a:lnTo>
                      <a:pt x="534" y="536"/>
                    </a:lnTo>
                    <a:lnTo>
                      <a:pt x="418" y="53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 dirty="0"/>
              </a:p>
            </p:txBody>
          </p:sp>
          <p:sp>
            <p:nvSpPr>
              <p:cNvPr id="17" name="Freeform 10"/>
              <p:cNvSpPr>
                <a:spLocks/>
              </p:cNvSpPr>
              <p:nvPr userDrawn="1"/>
            </p:nvSpPr>
            <p:spPr bwMode="gray">
              <a:xfrm>
                <a:off x="4535488" y="2139950"/>
                <a:ext cx="781050" cy="850900"/>
              </a:xfrm>
              <a:custGeom>
                <a:avLst/>
                <a:gdLst/>
                <a:ahLst/>
                <a:cxnLst>
                  <a:cxn ang="0">
                    <a:pos x="392" y="536"/>
                  </a:cxn>
                  <a:cxn ang="0">
                    <a:pos x="118" y="194"/>
                  </a:cxn>
                  <a:cxn ang="0">
                    <a:pos x="118" y="536"/>
                  </a:cxn>
                  <a:cxn ang="0">
                    <a:pos x="0" y="536"/>
                  </a:cxn>
                  <a:cxn ang="0">
                    <a:pos x="0" y="0"/>
                  </a:cxn>
                  <a:cxn ang="0">
                    <a:pos x="110" y="0"/>
                  </a:cxn>
                  <a:cxn ang="0">
                    <a:pos x="376" y="330"/>
                  </a:cxn>
                  <a:cxn ang="0">
                    <a:pos x="376" y="0"/>
                  </a:cxn>
                  <a:cxn ang="0">
                    <a:pos x="492" y="0"/>
                  </a:cxn>
                  <a:cxn ang="0">
                    <a:pos x="492" y="536"/>
                  </a:cxn>
                  <a:cxn ang="0">
                    <a:pos x="392" y="536"/>
                  </a:cxn>
                </a:cxnLst>
                <a:rect l="0" t="0" r="r" b="b"/>
                <a:pathLst>
                  <a:path w="492" h="536">
                    <a:moveTo>
                      <a:pt x="392" y="536"/>
                    </a:moveTo>
                    <a:lnTo>
                      <a:pt x="118" y="194"/>
                    </a:lnTo>
                    <a:lnTo>
                      <a:pt x="118" y="536"/>
                    </a:lnTo>
                    <a:lnTo>
                      <a:pt x="0" y="536"/>
                    </a:lnTo>
                    <a:lnTo>
                      <a:pt x="0" y="0"/>
                    </a:lnTo>
                    <a:lnTo>
                      <a:pt x="110" y="0"/>
                    </a:lnTo>
                    <a:lnTo>
                      <a:pt x="376" y="330"/>
                    </a:lnTo>
                    <a:lnTo>
                      <a:pt x="376" y="0"/>
                    </a:lnTo>
                    <a:lnTo>
                      <a:pt x="492" y="0"/>
                    </a:lnTo>
                    <a:lnTo>
                      <a:pt x="492" y="536"/>
                    </a:lnTo>
                    <a:lnTo>
                      <a:pt x="392" y="53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 dirty="0"/>
              </a:p>
            </p:txBody>
          </p:sp>
          <p:sp>
            <p:nvSpPr>
              <p:cNvPr id="18" name="Freeform 11"/>
              <p:cNvSpPr>
                <a:spLocks/>
              </p:cNvSpPr>
              <p:nvPr userDrawn="1"/>
            </p:nvSpPr>
            <p:spPr bwMode="gray">
              <a:xfrm>
                <a:off x="5475288" y="2139950"/>
                <a:ext cx="777875" cy="850900"/>
              </a:xfrm>
              <a:custGeom>
                <a:avLst/>
                <a:gdLst/>
                <a:ahLst/>
                <a:cxnLst>
                  <a:cxn ang="0">
                    <a:pos x="390" y="536"/>
                  </a:cxn>
                  <a:cxn ang="0">
                    <a:pos x="116" y="194"/>
                  </a:cxn>
                  <a:cxn ang="0">
                    <a:pos x="116" y="536"/>
                  </a:cxn>
                  <a:cxn ang="0">
                    <a:pos x="0" y="536"/>
                  </a:cxn>
                  <a:cxn ang="0">
                    <a:pos x="0" y="0"/>
                  </a:cxn>
                  <a:cxn ang="0">
                    <a:pos x="110" y="0"/>
                  </a:cxn>
                  <a:cxn ang="0">
                    <a:pos x="374" y="330"/>
                  </a:cxn>
                  <a:cxn ang="0">
                    <a:pos x="374" y="0"/>
                  </a:cxn>
                  <a:cxn ang="0">
                    <a:pos x="490" y="0"/>
                  </a:cxn>
                  <a:cxn ang="0">
                    <a:pos x="490" y="536"/>
                  </a:cxn>
                  <a:cxn ang="0">
                    <a:pos x="390" y="536"/>
                  </a:cxn>
                </a:cxnLst>
                <a:rect l="0" t="0" r="r" b="b"/>
                <a:pathLst>
                  <a:path w="490" h="536">
                    <a:moveTo>
                      <a:pt x="390" y="536"/>
                    </a:moveTo>
                    <a:lnTo>
                      <a:pt x="116" y="194"/>
                    </a:lnTo>
                    <a:lnTo>
                      <a:pt x="116" y="536"/>
                    </a:lnTo>
                    <a:lnTo>
                      <a:pt x="0" y="536"/>
                    </a:lnTo>
                    <a:lnTo>
                      <a:pt x="0" y="0"/>
                    </a:lnTo>
                    <a:lnTo>
                      <a:pt x="110" y="0"/>
                    </a:lnTo>
                    <a:lnTo>
                      <a:pt x="374" y="330"/>
                    </a:lnTo>
                    <a:lnTo>
                      <a:pt x="374" y="0"/>
                    </a:lnTo>
                    <a:lnTo>
                      <a:pt x="490" y="0"/>
                    </a:lnTo>
                    <a:lnTo>
                      <a:pt x="490" y="536"/>
                    </a:lnTo>
                    <a:lnTo>
                      <a:pt x="390" y="53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 dirty="0"/>
              </a:p>
            </p:txBody>
          </p:sp>
          <p:sp>
            <p:nvSpPr>
              <p:cNvPr id="19" name="Freeform 12"/>
              <p:cNvSpPr>
                <a:spLocks/>
              </p:cNvSpPr>
              <p:nvPr userDrawn="1"/>
            </p:nvSpPr>
            <p:spPr bwMode="gray">
              <a:xfrm>
                <a:off x="4446588" y="3159125"/>
                <a:ext cx="822325" cy="847725"/>
              </a:xfrm>
              <a:custGeom>
                <a:avLst/>
                <a:gdLst/>
                <a:ahLst/>
                <a:cxnLst>
                  <a:cxn ang="0">
                    <a:pos x="402" y="534"/>
                  </a:cxn>
                  <a:cxn ang="0">
                    <a:pos x="402" y="186"/>
                  </a:cxn>
                  <a:cxn ang="0">
                    <a:pos x="258" y="414"/>
                  </a:cxn>
                  <a:cxn ang="0">
                    <a:pos x="256" y="414"/>
                  </a:cxn>
                  <a:cxn ang="0">
                    <a:pos x="114" y="188"/>
                  </a:cxn>
                  <a:cxn ang="0">
                    <a:pos x="114" y="534"/>
                  </a:cxn>
                  <a:cxn ang="0">
                    <a:pos x="0" y="534"/>
                  </a:cxn>
                  <a:cxn ang="0">
                    <a:pos x="0" y="0"/>
                  </a:cxn>
                  <a:cxn ang="0">
                    <a:pos x="126" y="0"/>
                  </a:cxn>
                  <a:cxn ang="0">
                    <a:pos x="258" y="226"/>
                  </a:cxn>
                  <a:cxn ang="0">
                    <a:pos x="392" y="0"/>
                  </a:cxn>
                  <a:cxn ang="0">
                    <a:pos x="518" y="0"/>
                  </a:cxn>
                  <a:cxn ang="0">
                    <a:pos x="518" y="534"/>
                  </a:cxn>
                  <a:cxn ang="0">
                    <a:pos x="402" y="534"/>
                  </a:cxn>
                </a:cxnLst>
                <a:rect l="0" t="0" r="r" b="b"/>
                <a:pathLst>
                  <a:path w="518" h="534">
                    <a:moveTo>
                      <a:pt x="402" y="534"/>
                    </a:moveTo>
                    <a:lnTo>
                      <a:pt x="402" y="186"/>
                    </a:lnTo>
                    <a:lnTo>
                      <a:pt x="258" y="414"/>
                    </a:lnTo>
                    <a:lnTo>
                      <a:pt x="256" y="414"/>
                    </a:lnTo>
                    <a:lnTo>
                      <a:pt x="114" y="188"/>
                    </a:lnTo>
                    <a:lnTo>
                      <a:pt x="114" y="534"/>
                    </a:lnTo>
                    <a:lnTo>
                      <a:pt x="0" y="534"/>
                    </a:lnTo>
                    <a:lnTo>
                      <a:pt x="0" y="0"/>
                    </a:lnTo>
                    <a:lnTo>
                      <a:pt x="126" y="0"/>
                    </a:lnTo>
                    <a:lnTo>
                      <a:pt x="258" y="226"/>
                    </a:lnTo>
                    <a:lnTo>
                      <a:pt x="392" y="0"/>
                    </a:lnTo>
                    <a:lnTo>
                      <a:pt x="518" y="0"/>
                    </a:lnTo>
                    <a:lnTo>
                      <a:pt x="518" y="534"/>
                    </a:lnTo>
                    <a:lnTo>
                      <a:pt x="402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 dirty="0"/>
              </a:p>
            </p:txBody>
          </p:sp>
          <p:sp>
            <p:nvSpPr>
              <p:cNvPr id="20" name="Freeform 13"/>
              <p:cNvSpPr>
                <a:spLocks/>
              </p:cNvSpPr>
              <p:nvPr userDrawn="1"/>
            </p:nvSpPr>
            <p:spPr bwMode="gray">
              <a:xfrm>
                <a:off x="5430838" y="3159125"/>
                <a:ext cx="825500" cy="847725"/>
              </a:xfrm>
              <a:custGeom>
                <a:avLst/>
                <a:gdLst/>
                <a:ahLst/>
                <a:cxnLst>
                  <a:cxn ang="0">
                    <a:pos x="402" y="534"/>
                  </a:cxn>
                  <a:cxn ang="0">
                    <a:pos x="402" y="186"/>
                  </a:cxn>
                  <a:cxn ang="0">
                    <a:pos x="260" y="414"/>
                  </a:cxn>
                  <a:cxn ang="0">
                    <a:pos x="258" y="414"/>
                  </a:cxn>
                  <a:cxn ang="0">
                    <a:pos x="116" y="188"/>
                  </a:cxn>
                  <a:cxn ang="0">
                    <a:pos x="116" y="534"/>
                  </a:cxn>
                  <a:cxn ang="0">
                    <a:pos x="0" y="534"/>
                  </a:cxn>
                  <a:cxn ang="0">
                    <a:pos x="0" y="0"/>
                  </a:cxn>
                  <a:cxn ang="0">
                    <a:pos x="128" y="0"/>
                  </a:cxn>
                  <a:cxn ang="0">
                    <a:pos x="260" y="226"/>
                  </a:cxn>
                  <a:cxn ang="0">
                    <a:pos x="392" y="0"/>
                  </a:cxn>
                  <a:cxn ang="0">
                    <a:pos x="520" y="0"/>
                  </a:cxn>
                  <a:cxn ang="0">
                    <a:pos x="520" y="534"/>
                  </a:cxn>
                  <a:cxn ang="0">
                    <a:pos x="402" y="534"/>
                  </a:cxn>
                </a:cxnLst>
                <a:rect l="0" t="0" r="r" b="b"/>
                <a:pathLst>
                  <a:path w="520" h="534">
                    <a:moveTo>
                      <a:pt x="402" y="534"/>
                    </a:moveTo>
                    <a:lnTo>
                      <a:pt x="402" y="186"/>
                    </a:lnTo>
                    <a:lnTo>
                      <a:pt x="260" y="414"/>
                    </a:lnTo>
                    <a:lnTo>
                      <a:pt x="258" y="414"/>
                    </a:lnTo>
                    <a:lnTo>
                      <a:pt x="116" y="188"/>
                    </a:lnTo>
                    <a:lnTo>
                      <a:pt x="116" y="534"/>
                    </a:lnTo>
                    <a:lnTo>
                      <a:pt x="0" y="534"/>
                    </a:lnTo>
                    <a:lnTo>
                      <a:pt x="0" y="0"/>
                    </a:lnTo>
                    <a:lnTo>
                      <a:pt x="128" y="0"/>
                    </a:lnTo>
                    <a:lnTo>
                      <a:pt x="260" y="226"/>
                    </a:lnTo>
                    <a:lnTo>
                      <a:pt x="392" y="0"/>
                    </a:lnTo>
                    <a:lnTo>
                      <a:pt x="520" y="0"/>
                    </a:lnTo>
                    <a:lnTo>
                      <a:pt x="520" y="534"/>
                    </a:lnTo>
                    <a:lnTo>
                      <a:pt x="402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 dirty="0"/>
              </a:p>
            </p:txBody>
          </p:sp>
          <p:sp>
            <p:nvSpPr>
              <p:cNvPr id="21" name="Freeform 14"/>
              <p:cNvSpPr>
                <a:spLocks/>
              </p:cNvSpPr>
              <p:nvPr userDrawn="1"/>
            </p:nvSpPr>
            <p:spPr bwMode="gray">
              <a:xfrm>
                <a:off x="6415088" y="3159125"/>
                <a:ext cx="650875" cy="847725"/>
              </a:xfrm>
              <a:custGeom>
                <a:avLst/>
                <a:gdLst/>
                <a:ahLst/>
                <a:cxnLst>
                  <a:cxn ang="0">
                    <a:pos x="0" y="534"/>
                  </a:cxn>
                  <a:cxn ang="0">
                    <a:pos x="0" y="0"/>
                  </a:cxn>
                  <a:cxn ang="0">
                    <a:pos x="410" y="0"/>
                  </a:cxn>
                  <a:cxn ang="0">
                    <a:pos x="410" y="104"/>
                  </a:cxn>
                  <a:cxn ang="0">
                    <a:pos x="118" y="104"/>
                  </a:cxn>
                  <a:cxn ang="0">
                    <a:pos x="118" y="212"/>
                  </a:cxn>
                  <a:cxn ang="0">
                    <a:pos x="378" y="212"/>
                  </a:cxn>
                  <a:cxn ang="0">
                    <a:pos x="378" y="318"/>
                  </a:cxn>
                  <a:cxn ang="0">
                    <a:pos x="118" y="318"/>
                  </a:cxn>
                  <a:cxn ang="0">
                    <a:pos x="118" y="430"/>
                  </a:cxn>
                  <a:cxn ang="0">
                    <a:pos x="410" y="430"/>
                  </a:cxn>
                  <a:cxn ang="0">
                    <a:pos x="410" y="534"/>
                  </a:cxn>
                  <a:cxn ang="0">
                    <a:pos x="0" y="534"/>
                  </a:cxn>
                </a:cxnLst>
                <a:rect l="0" t="0" r="r" b="b"/>
                <a:pathLst>
                  <a:path w="410" h="534">
                    <a:moveTo>
                      <a:pt x="0" y="534"/>
                    </a:moveTo>
                    <a:lnTo>
                      <a:pt x="0" y="0"/>
                    </a:lnTo>
                    <a:lnTo>
                      <a:pt x="410" y="0"/>
                    </a:lnTo>
                    <a:lnTo>
                      <a:pt x="410" y="104"/>
                    </a:lnTo>
                    <a:lnTo>
                      <a:pt x="118" y="104"/>
                    </a:lnTo>
                    <a:lnTo>
                      <a:pt x="118" y="212"/>
                    </a:lnTo>
                    <a:lnTo>
                      <a:pt x="378" y="212"/>
                    </a:lnTo>
                    <a:lnTo>
                      <a:pt x="378" y="318"/>
                    </a:lnTo>
                    <a:lnTo>
                      <a:pt x="118" y="318"/>
                    </a:lnTo>
                    <a:lnTo>
                      <a:pt x="118" y="430"/>
                    </a:lnTo>
                    <a:lnTo>
                      <a:pt x="410" y="430"/>
                    </a:lnTo>
                    <a:lnTo>
                      <a:pt x="410" y="534"/>
                    </a:lnTo>
                    <a:lnTo>
                      <a:pt x="0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 dirty="0"/>
              </a:p>
            </p:txBody>
          </p:sp>
          <p:sp>
            <p:nvSpPr>
              <p:cNvPr id="22" name="Freeform 15"/>
              <p:cNvSpPr>
                <a:spLocks/>
              </p:cNvSpPr>
              <p:nvPr userDrawn="1"/>
            </p:nvSpPr>
            <p:spPr bwMode="gray">
              <a:xfrm>
                <a:off x="7227888" y="3159125"/>
                <a:ext cx="609600" cy="847725"/>
              </a:xfrm>
              <a:custGeom>
                <a:avLst/>
                <a:gdLst/>
                <a:ahLst/>
                <a:cxnLst>
                  <a:cxn ang="0">
                    <a:pos x="0" y="534"/>
                  </a:cxn>
                  <a:cxn ang="0">
                    <a:pos x="0" y="0"/>
                  </a:cxn>
                  <a:cxn ang="0">
                    <a:pos x="116" y="0"/>
                  </a:cxn>
                  <a:cxn ang="0">
                    <a:pos x="116" y="428"/>
                  </a:cxn>
                  <a:cxn ang="0">
                    <a:pos x="384" y="428"/>
                  </a:cxn>
                  <a:cxn ang="0">
                    <a:pos x="384" y="534"/>
                  </a:cxn>
                  <a:cxn ang="0">
                    <a:pos x="0" y="534"/>
                  </a:cxn>
                </a:cxnLst>
                <a:rect l="0" t="0" r="r" b="b"/>
                <a:pathLst>
                  <a:path w="384" h="534">
                    <a:moveTo>
                      <a:pt x="0" y="534"/>
                    </a:moveTo>
                    <a:lnTo>
                      <a:pt x="0" y="0"/>
                    </a:lnTo>
                    <a:lnTo>
                      <a:pt x="116" y="0"/>
                    </a:lnTo>
                    <a:lnTo>
                      <a:pt x="116" y="428"/>
                    </a:lnTo>
                    <a:lnTo>
                      <a:pt x="384" y="428"/>
                    </a:lnTo>
                    <a:lnTo>
                      <a:pt x="384" y="534"/>
                    </a:lnTo>
                    <a:lnTo>
                      <a:pt x="0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 dirty="0"/>
              </a:p>
            </p:txBody>
          </p:sp>
          <p:sp>
            <p:nvSpPr>
              <p:cNvPr id="23" name="Freeform 16"/>
              <p:cNvSpPr>
                <a:spLocks noEditPoints="1"/>
              </p:cNvSpPr>
              <p:nvPr userDrawn="1"/>
            </p:nvSpPr>
            <p:spPr bwMode="gray">
              <a:xfrm>
                <a:off x="3548063" y="2133600"/>
                <a:ext cx="911225" cy="857250"/>
              </a:xfrm>
              <a:custGeom>
                <a:avLst/>
                <a:gdLst/>
                <a:ahLst/>
                <a:cxnLst>
                  <a:cxn ang="0">
                    <a:pos x="212" y="316"/>
                  </a:cxn>
                  <a:cxn ang="0">
                    <a:pos x="286" y="142"/>
                  </a:cxn>
                  <a:cxn ang="0">
                    <a:pos x="360" y="316"/>
                  </a:cxn>
                  <a:cxn ang="0">
                    <a:pos x="212" y="316"/>
                  </a:cxn>
                  <a:cxn ang="0">
                    <a:pos x="342" y="0"/>
                  </a:cxn>
                  <a:cxn ang="0">
                    <a:pos x="232" y="0"/>
                  </a:cxn>
                  <a:cxn ang="0">
                    <a:pos x="0" y="540"/>
                  </a:cxn>
                  <a:cxn ang="0">
                    <a:pos x="120" y="540"/>
                  </a:cxn>
                  <a:cxn ang="0">
                    <a:pos x="170" y="420"/>
                  </a:cxn>
                  <a:cxn ang="0">
                    <a:pos x="402" y="420"/>
                  </a:cxn>
                  <a:cxn ang="0">
                    <a:pos x="452" y="540"/>
                  </a:cxn>
                  <a:cxn ang="0">
                    <a:pos x="574" y="540"/>
                  </a:cxn>
                  <a:cxn ang="0">
                    <a:pos x="342" y="0"/>
                  </a:cxn>
                </a:cxnLst>
                <a:rect l="0" t="0" r="r" b="b"/>
                <a:pathLst>
                  <a:path w="574" h="540">
                    <a:moveTo>
                      <a:pt x="212" y="316"/>
                    </a:moveTo>
                    <a:lnTo>
                      <a:pt x="286" y="142"/>
                    </a:lnTo>
                    <a:lnTo>
                      <a:pt x="360" y="316"/>
                    </a:lnTo>
                    <a:lnTo>
                      <a:pt x="212" y="316"/>
                    </a:lnTo>
                    <a:close/>
                    <a:moveTo>
                      <a:pt x="342" y="0"/>
                    </a:moveTo>
                    <a:lnTo>
                      <a:pt x="232" y="0"/>
                    </a:lnTo>
                    <a:lnTo>
                      <a:pt x="0" y="540"/>
                    </a:lnTo>
                    <a:lnTo>
                      <a:pt x="120" y="540"/>
                    </a:lnTo>
                    <a:lnTo>
                      <a:pt x="170" y="420"/>
                    </a:lnTo>
                    <a:lnTo>
                      <a:pt x="402" y="420"/>
                    </a:lnTo>
                    <a:lnTo>
                      <a:pt x="452" y="540"/>
                    </a:lnTo>
                    <a:lnTo>
                      <a:pt x="574" y="540"/>
                    </a:lnTo>
                    <a:lnTo>
                      <a:pt x="342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 dirty="0"/>
              </a:p>
            </p:txBody>
          </p:sp>
          <p:sp>
            <p:nvSpPr>
              <p:cNvPr id="24" name="Freeform 17"/>
              <p:cNvSpPr>
                <a:spLocks/>
              </p:cNvSpPr>
              <p:nvPr userDrawn="1"/>
            </p:nvSpPr>
            <p:spPr bwMode="gray">
              <a:xfrm>
                <a:off x="6538913" y="2139950"/>
                <a:ext cx="873125" cy="850900"/>
              </a:xfrm>
              <a:custGeom>
                <a:avLst/>
                <a:gdLst/>
                <a:ahLst/>
                <a:cxnLst>
                  <a:cxn ang="0">
                    <a:pos x="550" y="212"/>
                  </a:cxn>
                  <a:cxn ang="0">
                    <a:pos x="332" y="212"/>
                  </a:cxn>
                  <a:cxn ang="0">
                    <a:pos x="332" y="0"/>
                  </a:cxn>
                  <a:cxn ang="0">
                    <a:pos x="220" y="0"/>
                  </a:cxn>
                  <a:cxn ang="0">
                    <a:pos x="220" y="212"/>
                  </a:cxn>
                  <a:cxn ang="0">
                    <a:pos x="0" y="212"/>
                  </a:cxn>
                  <a:cxn ang="0">
                    <a:pos x="0" y="322"/>
                  </a:cxn>
                  <a:cxn ang="0">
                    <a:pos x="220" y="322"/>
                  </a:cxn>
                  <a:cxn ang="0">
                    <a:pos x="220" y="536"/>
                  </a:cxn>
                  <a:cxn ang="0">
                    <a:pos x="332" y="536"/>
                  </a:cxn>
                  <a:cxn ang="0">
                    <a:pos x="332" y="322"/>
                  </a:cxn>
                  <a:cxn ang="0">
                    <a:pos x="550" y="322"/>
                  </a:cxn>
                  <a:cxn ang="0">
                    <a:pos x="550" y="212"/>
                  </a:cxn>
                </a:cxnLst>
                <a:rect l="0" t="0" r="r" b="b"/>
                <a:pathLst>
                  <a:path w="550" h="536">
                    <a:moveTo>
                      <a:pt x="550" y="212"/>
                    </a:moveTo>
                    <a:lnTo>
                      <a:pt x="332" y="212"/>
                    </a:lnTo>
                    <a:lnTo>
                      <a:pt x="332" y="0"/>
                    </a:lnTo>
                    <a:lnTo>
                      <a:pt x="220" y="0"/>
                    </a:lnTo>
                    <a:lnTo>
                      <a:pt x="220" y="212"/>
                    </a:lnTo>
                    <a:lnTo>
                      <a:pt x="0" y="212"/>
                    </a:lnTo>
                    <a:lnTo>
                      <a:pt x="0" y="322"/>
                    </a:lnTo>
                    <a:lnTo>
                      <a:pt x="220" y="322"/>
                    </a:lnTo>
                    <a:lnTo>
                      <a:pt x="220" y="536"/>
                    </a:lnTo>
                    <a:lnTo>
                      <a:pt x="332" y="536"/>
                    </a:lnTo>
                    <a:lnTo>
                      <a:pt x="332" y="322"/>
                    </a:lnTo>
                    <a:lnTo>
                      <a:pt x="550" y="322"/>
                    </a:lnTo>
                    <a:lnTo>
                      <a:pt x="550" y="212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 dirty="0"/>
              </a:p>
            </p:txBody>
          </p:sp>
        </p:grpSp>
      </p:grpSp>
      <p:sp>
        <p:nvSpPr>
          <p:cNvPr id="3" name="Textplatzhalter 2"/>
          <p:cNvSpPr>
            <a:spLocks noGrp="1"/>
          </p:cNvSpPr>
          <p:nvPr>
            <p:ph type="body" sz="quarter" idx="17" hasCustomPrompt="1"/>
          </p:nvPr>
        </p:nvSpPr>
        <p:spPr bwMode="gray">
          <a:xfrm rot="21180000">
            <a:off x="2333004" y="2964854"/>
            <a:ext cx="3709015" cy="251546"/>
          </a:xfrm>
        </p:spPr>
        <p:txBody>
          <a:bodyPr anchor="b">
            <a:normAutofit/>
          </a:bodyPr>
          <a:lstStyle>
            <a:lvl1pPr marL="0">
              <a:spcAft>
                <a:spcPts val="0"/>
              </a:spcAft>
              <a:buFontTx/>
              <a:buNone/>
              <a:defRPr sz="1600">
                <a:solidFill>
                  <a:schemeClr val="accent2"/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9pPr>
          </a:lstStyle>
          <a:p>
            <a:pPr lvl="0"/>
            <a:r>
              <a:rPr lang="en-US" noProof="0" dirty="0"/>
              <a:t>Position</a:t>
            </a:r>
          </a:p>
        </p:txBody>
      </p:sp>
      <p:sp>
        <p:nvSpPr>
          <p:cNvPr id="27" name="Titel 5"/>
          <p:cNvSpPr>
            <a:spLocks noGrp="1"/>
          </p:cNvSpPr>
          <p:nvPr>
            <p:ph type="title" hasCustomPrompt="1"/>
          </p:nvPr>
        </p:nvSpPr>
        <p:spPr bwMode="gray">
          <a:xfrm rot="21180000">
            <a:off x="2293557" y="2565325"/>
            <a:ext cx="3710216" cy="400459"/>
          </a:xfrm>
          <a:solidFill>
            <a:schemeClr val="bg1"/>
          </a:solidFill>
        </p:spPr>
        <p:txBody>
          <a:bodyPr vert="horz" lIns="0" tIns="0" rIns="0" bIns="0" anchor="b">
            <a:noAutofit/>
          </a:bodyPr>
          <a:lstStyle>
            <a:lvl1pPr marL="0" marR="0" indent="0" algn="l" defTabSz="457063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/>
            </a:lvl1pPr>
          </a:lstStyle>
          <a:p>
            <a:r>
              <a:rPr lang="en-US" noProof="0" dirty="0"/>
              <a:t>Name Surname</a:t>
            </a:r>
          </a:p>
        </p:txBody>
      </p:sp>
      <p:sp>
        <p:nvSpPr>
          <p:cNvPr id="45" name="Textplatzhalter 6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7248225" y="2636912"/>
            <a:ext cx="3599513" cy="432000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2799">
                <a:solidFill>
                  <a:schemeClr val="bg1"/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9pPr>
          </a:lstStyle>
          <a:p>
            <a:pPr lvl="0"/>
            <a:r>
              <a:rPr lang="en-US" noProof="0" dirty="0"/>
              <a:t>&lt;Thank you!&gt;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9" hasCustomPrompt="1"/>
          </p:nvPr>
        </p:nvSpPr>
        <p:spPr bwMode="gray">
          <a:xfrm rot="21179971">
            <a:off x="2415265" y="3467630"/>
            <a:ext cx="1531791" cy="767067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900" baseline="0"/>
            </a:lvl1pPr>
            <a:lvl2pPr marL="0" indent="0">
              <a:spcAft>
                <a:spcPts val="0"/>
              </a:spcAft>
              <a:buFontTx/>
              <a:buNone/>
              <a:defRPr sz="900"/>
            </a:lvl2pPr>
            <a:lvl3pPr marL="0" indent="0">
              <a:spcAft>
                <a:spcPts val="0"/>
              </a:spcAft>
              <a:buFontTx/>
              <a:buNone/>
              <a:defRPr sz="900"/>
            </a:lvl3pPr>
            <a:lvl4pPr marL="0" indent="0">
              <a:spcAft>
                <a:spcPts val="0"/>
              </a:spcAft>
              <a:buFontTx/>
              <a:buNone/>
              <a:defRPr sz="900"/>
            </a:lvl4pPr>
            <a:lvl5pPr marL="0" indent="0">
              <a:spcAft>
                <a:spcPts val="0"/>
              </a:spcAft>
              <a:buFontTx/>
              <a:buNone/>
              <a:defRPr sz="900"/>
            </a:lvl5pPr>
            <a:lvl6pPr marL="0" indent="0">
              <a:spcAft>
                <a:spcPts val="0"/>
              </a:spcAft>
              <a:buFontTx/>
              <a:buNone/>
              <a:defRPr sz="900"/>
            </a:lvl6pPr>
            <a:lvl7pPr marL="0" indent="0">
              <a:spcAft>
                <a:spcPts val="0"/>
              </a:spcAft>
              <a:buFontTx/>
              <a:buNone/>
              <a:defRPr sz="900"/>
            </a:lvl7pPr>
            <a:lvl8pPr marL="0" indent="0">
              <a:spcAft>
                <a:spcPts val="0"/>
              </a:spcAft>
              <a:buFontTx/>
              <a:buNone/>
              <a:defRPr sz="900"/>
            </a:lvl8pPr>
            <a:lvl9pPr marL="0" indent="0">
              <a:spcAft>
                <a:spcPts val="0"/>
              </a:spcAft>
              <a:buFontTx/>
              <a:buNone/>
              <a:defRPr sz="900"/>
            </a:lvl9pPr>
          </a:lstStyle>
          <a:p>
            <a:pPr lvl="0"/>
            <a:r>
              <a:rPr lang="en-US" noProof="0" dirty="0"/>
              <a:t>MANN+HUMMEL</a:t>
            </a:r>
            <a:br>
              <a:rPr lang="en-US" noProof="0" dirty="0"/>
            </a:br>
            <a:r>
              <a:rPr lang="en-US" noProof="0" dirty="0"/>
              <a:t>Address</a:t>
            </a:r>
          </a:p>
        </p:txBody>
      </p:sp>
      <p:sp>
        <p:nvSpPr>
          <p:cNvPr id="29" name="Textplatzhalter 3"/>
          <p:cNvSpPr>
            <a:spLocks noGrp="1"/>
          </p:cNvSpPr>
          <p:nvPr>
            <p:ph type="body" sz="quarter" idx="20" hasCustomPrompt="1"/>
          </p:nvPr>
        </p:nvSpPr>
        <p:spPr bwMode="gray">
          <a:xfrm rot="21179971">
            <a:off x="3975157" y="3240113"/>
            <a:ext cx="2142240" cy="767067"/>
          </a:xfrm>
        </p:spPr>
        <p:txBody>
          <a:bodyPr>
            <a:noAutofit/>
          </a:bodyPr>
          <a:lstStyle>
            <a:lvl1pPr marL="0" indent="0">
              <a:spcAft>
                <a:spcPts val="0"/>
              </a:spcAft>
              <a:buFontTx/>
              <a:buNone/>
              <a:tabLst>
                <a:tab pos="449128" algn="l"/>
              </a:tabLst>
              <a:defRPr sz="900" baseline="0"/>
            </a:lvl1pPr>
            <a:lvl2pPr marL="0" indent="0">
              <a:spcAft>
                <a:spcPts val="0"/>
              </a:spcAft>
              <a:buFontTx/>
              <a:buNone/>
              <a:defRPr sz="900"/>
            </a:lvl2pPr>
            <a:lvl3pPr marL="0" indent="0">
              <a:spcAft>
                <a:spcPts val="0"/>
              </a:spcAft>
              <a:buFontTx/>
              <a:buNone/>
              <a:defRPr sz="900"/>
            </a:lvl3pPr>
            <a:lvl4pPr marL="0" indent="0">
              <a:spcAft>
                <a:spcPts val="0"/>
              </a:spcAft>
              <a:buFontTx/>
              <a:buNone/>
              <a:defRPr sz="900"/>
            </a:lvl4pPr>
            <a:lvl5pPr marL="0" indent="0">
              <a:spcAft>
                <a:spcPts val="0"/>
              </a:spcAft>
              <a:buFontTx/>
              <a:buNone/>
              <a:defRPr sz="900"/>
            </a:lvl5pPr>
            <a:lvl6pPr marL="0" indent="0">
              <a:spcAft>
                <a:spcPts val="0"/>
              </a:spcAft>
              <a:buFontTx/>
              <a:buNone/>
              <a:defRPr sz="900"/>
            </a:lvl6pPr>
            <a:lvl7pPr marL="0" indent="0">
              <a:spcAft>
                <a:spcPts val="0"/>
              </a:spcAft>
              <a:buFontTx/>
              <a:buNone/>
              <a:defRPr sz="900"/>
            </a:lvl7pPr>
            <a:lvl8pPr marL="0" indent="0">
              <a:spcAft>
                <a:spcPts val="0"/>
              </a:spcAft>
              <a:buFontTx/>
              <a:buNone/>
              <a:defRPr sz="900"/>
            </a:lvl8pPr>
            <a:lvl9pPr marL="0" indent="0">
              <a:spcAft>
                <a:spcPts val="0"/>
              </a:spcAft>
              <a:buFontTx/>
              <a:buNone/>
              <a:defRPr sz="900"/>
            </a:lvl9pPr>
          </a:lstStyle>
          <a:p>
            <a:pPr lvl="0"/>
            <a:r>
              <a:rPr lang="en-US" noProof="0" dirty="0"/>
              <a:t>Phone   +xx </a:t>
            </a:r>
            <a:r>
              <a:rPr lang="en-US" noProof="0" dirty="0" err="1"/>
              <a:t>xxxx</a:t>
            </a:r>
            <a:r>
              <a:rPr lang="en-US" noProof="0" dirty="0"/>
              <a:t> xx-xx</a:t>
            </a:r>
            <a:br>
              <a:rPr lang="en-US" noProof="0" dirty="0"/>
            </a:br>
            <a:r>
              <a:rPr lang="en-US" noProof="0" dirty="0"/>
              <a:t>Fax        +xx </a:t>
            </a:r>
            <a:r>
              <a:rPr lang="en-US" noProof="0" dirty="0" err="1"/>
              <a:t>xxxx</a:t>
            </a:r>
            <a:r>
              <a:rPr lang="en-US" noProof="0" dirty="0"/>
              <a:t> xx-xx</a:t>
            </a:r>
            <a:br>
              <a:rPr lang="en-US" noProof="0" dirty="0"/>
            </a:br>
            <a:r>
              <a:rPr lang="en-US" noProof="0" dirty="0"/>
              <a:t>Mobile    +xx </a:t>
            </a:r>
            <a:r>
              <a:rPr lang="en-US" noProof="0" dirty="0" err="1"/>
              <a:t>xxxx</a:t>
            </a:r>
            <a:r>
              <a:rPr lang="en-US" noProof="0" dirty="0"/>
              <a:t> xx-xxx</a:t>
            </a:r>
            <a:br>
              <a:rPr lang="en-US" noProof="0" dirty="0"/>
            </a:br>
            <a:r>
              <a:rPr lang="en-US" noProof="0" dirty="0"/>
              <a:t>max.mustermann@mann-hummel.com</a:t>
            </a:r>
            <a:br>
              <a:rPr lang="en-US" noProof="0" dirty="0"/>
            </a:br>
            <a:r>
              <a:rPr lang="en-US" noProof="0" dirty="0"/>
              <a:t>www.mann-hummel.com</a:t>
            </a:r>
          </a:p>
        </p:txBody>
      </p:sp>
      <p:pic>
        <p:nvPicPr>
          <p:cNvPr id="31" name="Picture 85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93624" y="6510889"/>
            <a:ext cx="1529602" cy="121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8317320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13"/>
          <p:cNvSpPr/>
          <p:nvPr userDrawn="1"/>
        </p:nvSpPr>
        <p:spPr bwMode="gray">
          <a:xfrm>
            <a:off x="193624" y="6237312"/>
            <a:ext cx="10077752" cy="504056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799" dirty="0" err="1">
              <a:solidFill>
                <a:prstClr val="white"/>
              </a:solidFill>
            </a:endParaRPr>
          </a:p>
        </p:txBody>
      </p:sp>
      <p:pic>
        <p:nvPicPr>
          <p:cNvPr id="3199" name="Picture 127" descr="K:\Mann + Hummel\03_Vorlagen\03_PowerPoint\backup\Vignette_16x32_8_60prozent_2016.01.27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187995" y="188914"/>
            <a:ext cx="11804751" cy="5761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itel 1"/>
          <p:cNvSpPr>
            <a:spLocks noGrp="1" noChangeAspect="1"/>
          </p:cNvSpPr>
          <p:nvPr>
            <p:ph type="ctrTitle" hasCustomPrompt="1"/>
          </p:nvPr>
        </p:nvSpPr>
        <p:spPr bwMode="gray">
          <a:xfrm>
            <a:off x="4224279" y="1196752"/>
            <a:ext cx="3743441" cy="3744416"/>
          </a:xfrm>
          <a:blipFill>
            <a:blip r:embed="rId3"/>
            <a:stretch>
              <a:fillRect/>
            </a:stretch>
          </a:blipFill>
        </p:spPr>
        <p:txBody>
          <a:bodyPr lIns="180000" tIns="144000" rIns="180000" bIns="144000">
            <a:noAutofit/>
          </a:bodyPr>
          <a:lstStyle>
            <a:lvl1pPr>
              <a:defRPr sz="2799" baseline="0"/>
            </a:lvl1pPr>
          </a:lstStyle>
          <a:p>
            <a:r>
              <a:rPr lang="en-US" dirty="0"/>
              <a:t>Title of presentation (M+H green &amp;     M+H light-green) </a:t>
            </a:r>
          </a:p>
        </p:txBody>
      </p:sp>
      <p:pic>
        <p:nvPicPr>
          <p:cNvPr id="3157" name="Picture 85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93624" y="6510889"/>
            <a:ext cx="1529602" cy="121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" name="Textplatzhalter 22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4224279" y="4581128"/>
            <a:ext cx="3743441" cy="360040"/>
          </a:xfrm>
        </p:spPr>
        <p:txBody>
          <a:bodyPr lIns="180000" rIns="180000" anchor="t"/>
          <a:lstStyle>
            <a:lvl1pPr marL="0" indent="0">
              <a:spcAft>
                <a:spcPts val="0"/>
              </a:spcAft>
              <a:buFont typeface="Arial" panose="020B0604020202020204" pitchFamily="34" charset="0"/>
              <a:buNone/>
              <a:defRPr sz="1400"/>
            </a:lvl1pPr>
            <a:lvl2pPr marL="0" indent="0">
              <a:spcAft>
                <a:spcPts val="0"/>
              </a:spcAft>
              <a:buNone/>
              <a:defRPr sz="1400"/>
            </a:lvl2pPr>
            <a:lvl3pPr marL="0" indent="0">
              <a:spcAft>
                <a:spcPts val="0"/>
              </a:spcAft>
              <a:buNone/>
              <a:defRPr sz="1400"/>
            </a:lvl3pPr>
            <a:lvl4pPr marL="0" indent="0">
              <a:spcAft>
                <a:spcPts val="0"/>
              </a:spcAft>
              <a:buNone/>
              <a:defRPr sz="1400"/>
            </a:lvl4pPr>
            <a:lvl5pPr marL="0" indent="0">
              <a:spcAft>
                <a:spcPts val="0"/>
              </a:spcAft>
              <a:buNone/>
              <a:defRPr sz="1400"/>
            </a:lvl5pPr>
            <a:lvl6pPr marL="0" indent="0">
              <a:spcAft>
                <a:spcPts val="0"/>
              </a:spcAft>
              <a:buNone/>
              <a:defRPr sz="1400"/>
            </a:lvl6pPr>
            <a:lvl7pPr marL="0" indent="0">
              <a:spcAft>
                <a:spcPts val="0"/>
              </a:spcAft>
              <a:buNone/>
              <a:defRPr sz="1400"/>
            </a:lvl7pPr>
            <a:lvl8pPr marL="0" indent="0">
              <a:spcAft>
                <a:spcPts val="0"/>
              </a:spcAft>
              <a:buNone/>
              <a:defRPr sz="1400"/>
            </a:lvl8pPr>
            <a:lvl9pPr marL="0" indent="0">
              <a:spcAft>
                <a:spcPts val="0"/>
              </a:spcAft>
              <a:buNone/>
              <a:defRPr sz="1400"/>
            </a:lvl9pPr>
          </a:lstStyle>
          <a:p>
            <a:pPr lvl="0"/>
            <a:r>
              <a:rPr lang="en-US" noProof="0" dirty="0"/>
              <a:t>Date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4224279" y="4077072"/>
            <a:ext cx="3743441" cy="504056"/>
          </a:xfrm>
        </p:spPr>
        <p:txBody>
          <a:bodyPr lIns="180000" rIns="180000" anchor="b">
            <a:noAutofit/>
          </a:bodyPr>
          <a:lstStyle>
            <a:lvl1pPr marL="0" indent="0" algn="l">
              <a:spcBef>
                <a:spcPts val="200"/>
              </a:spcBef>
              <a:spcAft>
                <a:spcPts val="0"/>
              </a:spcAft>
              <a:buNone/>
              <a:defRPr sz="1400" baseline="0">
                <a:solidFill>
                  <a:schemeClr val="tx1"/>
                </a:solidFill>
              </a:defRPr>
            </a:lvl1pPr>
            <a:lvl2pPr marL="0" indent="0" algn="l">
              <a:spcBef>
                <a:spcPts val="200"/>
              </a:spcBef>
              <a:spcAft>
                <a:spcPts val="0"/>
              </a:spcAft>
              <a:buNone/>
              <a:defRPr sz="1400">
                <a:solidFill>
                  <a:schemeClr val="tx1"/>
                </a:solidFill>
              </a:defRPr>
            </a:lvl2pPr>
            <a:lvl3pPr marL="0" indent="0" algn="l">
              <a:spcBef>
                <a:spcPts val="200"/>
              </a:spcBef>
              <a:spcAft>
                <a:spcPts val="0"/>
              </a:spcAft>
              <a:buNone/>
              <a:defRPr sz="1400">
                <a:solidFill>
                  <a:schemeClr val="tx1"/>
                </a:solidFill>
              </a:defRPr>
            </a:lvl3pPr>
            <a:lvl4pPr marL="0" indent="0" algn="l">
              <a:spcBef>
                <a:spcPts val="200"/>
              </a:spcBef>
              <a:spcAft>
                <a:spcPts val="0"/>
              </a:spcAft>
              <a:buNone/>
              <a:defRPr sz="1400">
                <a:solidFill>
                  <a:schemeClr val="tx1"/>
                </a:solidFill>
              </a:defRPr>
            </a:lvl4pPr>
            <a:lvl5pPr marL="0" indent="0" algn="l">
              <a:spcBef>
                <a:spcPts val="200"/>
              </a:spcBef>
              <a:spcAft>
                <a:spcPts val="0"/>
              </a:spcAft>
              <a:buNone/>
              <a:defRPr sz="1400">
                <a:solidFill>
                  <a:schemeClr val="tx1"/>
                </a:solidFill>
              </a:defRPr>
            </a:lvl5pPr>
            <a:lvl6pPr marL="0" indent="0" algn="l">
              <a:spcBef>
                <a:spcPts val="200"/>
              </a:spcBef>
              <a:spcAft>
                <a:spcPts val="0"/>
              </a:spcAft>
              <a:buNone/>
              <a:defRPr sz="1400">
                <a:solidFill>
                  <a:schemeClr val="tx1"/>
                </a:solidFill>
              </a:defRPr>
            </a:lvl6pPr>
            <a:lvl7pPr marL="0" indent="0" algn="l">
              <a:spcBef>
                <a:spcPts val="200"/>
              </a:spcBef>
              <a:spcAft>
                <a:spcPts val="0"/>
              </a:spcAft>
              <a:buNone/>
              <a:defRPr sz="1400">
                <a:solidFill>
                  <a:schemeClr val="tx1"/>
                </a:solidFill>
              </a:defRPr>
            </a:lvl7pPr>
            <a:lvl8pPr marL="0" indent="0" algn="l">
              <a:spcBef>
                <a:spcPts val="200"/>
              </a:spcBef>
              <a:spcAft>
                <a:spcPts val="0"/>
              </a:spcAft>
              <a:buNone/>
              <a:defRPr sz="1400">
                <a:solidFill>
                  <a:schemeClr val="tx1"/>
                </a:solidFill>
              </a:defRPr>
            </a:lvl8pPr>
            <a:lvl9pPr marL="0" indent="0" algn="l">
              <a:spcBef>
                <a:spcPts val="200"/>
              </a:spcBef>
              <a:spcAft>
                <a:spcPts val="0"/>
              </a:spcAft>
              <a:buNone/>
              <a:defRPr sz="1400">
                <a:solidFill>
                  <a:schemeClr val="tx1"/>
                </a:solidFill>
              </a:defRPr>
            </a:lvl9pPr>
          </a:lstStyle>
          <a:p>
            <a:r>
              <a:rPr lang="en-US" dirty="0"/>
              <a:t>Author</a:t>
            </a:r>
            <a:br>
              <a:rPr lang="en-US" dirty="0"/>
            </a:br>
            <a:r>
              <a:rPr lang="en-US" dirty="0"/>
              <a:t>Place</a:t>
            </a:r>
          </a:p>
        </p:txBody>
      </p:sp>
    </p:spTree>
    <p:extLst>
      <p:ext uri="{BB962C8B-B14F-4D97-AF65-F5344CB8AC3E}">
        <p14:creationId xmlns:p14="http://schemas.microsoft.com/office/powerpoint/2010/main" val="330830315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27" descr="K:\Mann + Hummel\03_Vorlagen\03_PowerPoint\backup\Vignette_16x32_8_60prozent_2016.01.27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187995" y="188914"/>
            <a:ext cx="11804751" cy="5761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Freeform 7"/>
          <p:cNvSpPr>
            <a:spLocks noChangeAspect="1"/>
          </p:cNvSpPr>
          <p:nvPr/>
        </p:nvSpPr>
        <p:spPr bwMode="gray">
          <a:xfrm flipH="1">
            <a:off x="88647" y="800720"/>
            <a:ext cx="104249" cy="108000"/>
          </a:xfrm>
          <a:custGeom>
            <a:avLst/>
            <a:gdLst/>
            <a:ahLst/>
            <a:cxnLst>
              <a:cxn ang="0">
                <a:pos x="56" y="58"/>
              </a:cxn>
              <a:cxn ang="0">
                <a:pos x="0" y="0"/>
              </a:cxn>
              <a:cxn ang="0">
                <a:pos x="0" y="58"/>
              </a:cxn>
              <a:cxn ang="0">
                <a:pos x="56" y="58"/>
              </a:cxn>
            </a:cxnLst>
            <a:rect l="0" t="0" r="r" b="b"/>
            <a:pathLst>
              <a:path w="56" h="58">
                <a:moveTo>
                  <a:pt x="56" y="58"/>
                </a:moveTo>
                <a:lnTo>
                  <a:pt x="0" y="0"/>
                </a:lnTo>
                <a:lnTo>
                  <a:pt x="0" y="58"/>
                </a:lnTo>
                <a:lnTo>
                  <a:pt x="56" y="58"/>
                </a:lnTo>
                <a:close/>
              </a:path>
            </a:pathLst>
          </a:custGeom>
          <a:solidFill>
            <a:schemeClr val="bg2">
              <a:lumMod val="5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algn="r"/>
            <a:endParaRPr lang="en-US" sz="1500" dirty="0">
              <a:solidFill>
                <a:prstClr val="white"/>
              </a:solidFill>
            </a:endParaRPr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88262" y="908840"/>
            <a:ext cx="1009364" cy="1032384"/>
          </a:xfrm>
          <a:solidFill>
            <a:srgbClr val="C2C2C2"/>
          </a:solidFill>
        </p:spPr>
        <p:txBody>
          <a:bodyPr wrap="none" lIns="432000" tIns="54000" rIns="144000" bIns="54000">
            <a:spAutoFit/>
          </a:bodyPr>
          <a:lstStyle>
            <a:lvl1pPr marL="0" algn="l">
              <a:spcAft>
                <a:spcPts val="0"/>
              </a:spcAft>
              <a:buFontTx/>
              <a:buNone/>
              <a:defRPr sz="5998">
                <a:solidFill>
                  <a:schemeClr val="bg1"/>
                </a:solidFill>
              </a:defRPr>
            </a:lvl1pPr>
            <a:lvl2pPr marL="0" indent="0" algn="l">
              <a:spcAft>
                <a:spcPts val="0"/>
              </a:spcAft>
              <a:buFontTx/>
              <a:buNone/>
              <a:defRPr sz="4799">
                <a:solidFill>
                  <a:schemeClr val="bg1"/>
                </a:solidFill>
              </a:defRPr>
            </a:lvl2pPr>
            <a:lvl3pPr marL="0" indent="0" algn="l">
              <a:spcAft>
                <a:spcPts val="0"/>
              </a:spcAft>
              <a:buFontTx/>
              <a:buNone/>
              <a:defRPr sz="4799">
                <a:solidFill>
                  <a:schemeClr val="bg1"/>
                </a:solidFill>
              </a:defRPr>
            </a:lvl3pPr>
            <a:lvl4pPr marL="0" indent="0" algn="l">
              <a:spcAft>
                <a:spcPts val="0"/>
              </a:spcAft>
              <a:buFontTx/>
              <a:buNone/>
              <a:defRPr sz="4799">
                <a:solidFill>
                  <a:schemeClr val="bg1"/>
                </a:solidFill>
              </a:defRPr>
            </a:lvl4pPr>
            <a:lvl5pPr marL="0" indent="0" algn="l">
              <a:spcAft>
                <a:spcPts val="0"/>
              </a:spcAft>
              <a:buFontTx/>
              <a:buNone/>
              <a:defRPr sz="4799">
                <a:solidFill>
                  <a:schemeClr val="bg1"/>
                </a:solidFill>
              </a:defRPr>
            </a:lvl5pPr>
            <a:lvl6pPr marL="0" indent="0" algn="l">
              <a:spcAft>
                <a:spcPts val="0"/>
              </a:spcAft>
              <a:buFontTx/>
              <a:buNone/>
              <a:defRPr sz="4799">
                <a:solidFill>
                  <a:schemeClr val="bg1"/>
                </a:solidFill>
              </a:defRPr>
            </a:lvl6pPr>
            <a:lvl7pPr marL="0" indent="0" algn="l">
              <a:spcAft>
                <a:spcPts val="0"/>
              </a:spcAft>
              <a:buFontTx/>
              <a:buNone/>
              <a:defRPr sz="4799">
                <a:solidFill>
                  <a:schemeClr val="bg1"/>
                </a:solidFill>
              </a:defRPr>
            </a:lvl7pPr>
            <a:lvl8pPr marL="0" indent="0" algn="l">
              <a:spcAft>
                <a:spcPts val="0"/>
              </a:spcAft>
              <a:buFontTx/>
              <a:buNone/>
              <a:defRPr sz="4799">
                <a:solidFill>
                  <a:schemeClr val="bg1"/>
                </a:solidFill>
              </a:defRPr>
            </a:lvl8pPr>
            <a:lvl9pPr marL="0" indent="0" algn="l">
              <a:spcAft>
                <a:spcPts val="0"/>
              </a:spcAft>
              <a:buFontTx/>
              <a:buNone/>
              <a:defRPr sz="4799"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0</a:t>
            </a:r>
          </a:p>
        </p:txBody>
      </p:sp>
      <p:sp>
        <p:nvSpPr>
          <p:cNvPr id="17" name="Titel 16"/>
          <p:cNvSpPr>
            <a:spLocks noGrp="1"/>
          </p:cNvSpPr>
          <p:nvPr>
            <p:ph type="title" hasCustomPrompt="1"/>
          </p:nvPr>
        </p:nvSpPr>
        <p:spPr bwMode="gray">
          <a:xfrm>
            <a:off x="552827" y="3893569"/>
            <a:ext cx="10293319" cy="615553"/>
          </a:xfrm>
          <a:noFill/>
        </p:spPr>
        <p:txBody>
          <a:bodyPr anchor="b"/>
          <a:lstStyle>
            <a:lvl1pPr>
              <a:defRPr sz="3999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Chapter name</a:t>
            </a:r>
          </a:p>
        </p:txBody>
      </p:sp>
      <p:sp>
        <p:nvSpPr>
          <p:cNvPr id="14" name="Rechteck 13"/>
          <p:cNvSpPr/>
          <p:nvPr userDrawn="1"/>
        </p:nvSpPr>
        <p:spPr bwMode="gray">
          <a:xfrm>
            <a:off x="193624" y="6237312"/>
            <a:ext cx="10077752" cy="504056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799" dirty="0" err="1">
              <a:solidFill>
                <a:prstClr val="white"/>
              </a:solidFill>
            </a:endParaRPr>
          </a:p>
        </p:txBody>
      </p:sp>
      <p:pic>
        <p:nvPicPr>
          <p:cNvPr id="18" name="Picture 85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93624" y="6510889"/>
            <a:ext cx="1529602" cy="121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552827" y="4725144"/>
            <a:ext cx="10293319" cy="936104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sz="1799">
                <a:solidFill>
                  <a:schemeClr val="bg1"/>
                </a:solidFill>
              </a:defRPr>
            </a:lvl1pPr>
            <a:lvl2pPr marL="0" indent="0">
              <a:spcAft>
                <a:spcPts val="0"/>
              </a:spcAft>
              <a:buNone/>
              <a:defRPr sz="1799">
                <a:solidFill>
                  <a:schemeClr val="bg1"/>
                </a:solidFill>
              </a:defRPr>
            </a:lvl2pPr>
            <a:lvl3pPr marL="0" indent="0">
              <a:spcAft>
                <a:spcPts val="0"/>
              </a:spcAft>
              <a:buNone/>
              <a:defRPr sz="1799">
                <a:solidFill>
                  <a:schemeClr val="bg1"/>
                </a:solidFill>
              </a:defRPr>
            </a:lvl3pPr>
            <a:lvl4pPr marL="0" indent="0">
              <a:spcAft>
                <a:spcPts val="0"/>
              </a:spcAft>
              <a:buNone/>
              <a:defRPr sz="1799">
                <a:solidFill>
                  <a:schemeClr val="bg1"/>
                </a:solidFill>
              </a:defRPr>
            </a:lvl4pPr>
            <a:lvl5pPr marL="0" indent="0">
              <a:spcAft>
                <a:spcPts val="0"/>
              </a:spcAft>
              <a:buNone/>
              <a:defRPr sz="1799">
                <a:solidFill>
                  <a:schemeClr val="bg1"/>
                </a:solidFill>
              </a:defRPr>
            </a:lvl5pPr>
            <a:lvl6pPr marL="0" indent="0">
              <a:spcAft>
                <a:spcPts val="0"/>
              </a:spcAft>
              <a:buNone/>
              <a:defRPr sz="1799">
                <a:solidFill>
                  <a:schemeClr val="bg1"/>
                </a:solidFill>
              </a:defRPr>
            </a:lvl6pPr>
            <a:lvl7pPr marL="0" indent="0">
              <a:spcAft>
                <a:spcPts val="0"/>
              </a:spcAft>
              <a:buNone/>
              <a:defRPr sz="1799">
                <a:solidFill>
                  <a:schemeClr val="bg1"/>
                </a:solidFill>
              </a:defRPr>
            </a:lvl7pPr>
            <a:lvl8pPr marL="0" indent="0">
              <a:spcAft>
                <a:spcPts val="0"/>
              </a:spcAft>
              <a:buNone/>
              <a:defRPr sz="1799">
                <a:solidFill>
                  <a:schemeClr val="bg1"/>
                </a:solidFill>
              </a:defRPr>
            </a:lvl8pPr>
            <a:lvl9pPr marL="0" indent="0">
              <a:spcAft>
                <a:spcPts val="0"/>
              </a:spcAft>
              <a:buNone/>
              <a:defRPr sz="1799">
                <a:solidFill>
                  <a:schemeClr val="bg1"/>
                </a:solidFill>
              </a:defRPr>
            </a:lvl9pPr>
          </a:lstStyle>
          <a:p>
            <a:pPr lvl="0"/>
            <a:r>
              <a:rPr lang="en-US" noProof="0" dirty="0"/>
              <a:t>Short Summary to the next chapter (max. 3 lines)</a:t>
            </a:r>
          </a:p>
        </p:txBody>
      </p:sp>
    </p:spTree>
    <p:extLst>
      <p:ext uri="{BB962C8B-B14F-4D97-AF65-F5344CB8AC3E}">
        <p14:creationId xmlns:p14="http://schemas.microsoft.com/office/powerpoint/2010/main" val="269786029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Big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 userDrawn="1"/>
        </p:nvSpPr>
        <p:spPr bwMode="gray">
          <a:xfrm>
            <a:off x="193624" y="6237312"/>
            <a:ext cx="10149741" cy="504056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799" dirty="0">
              <a:solidFill>
                <a:prstClr val="white"/>
              </a:solidFill>
            </a:endParaRPr>
          </a:p>
        </p:txBody>
      </p:sp>
      <p:sp>
        <p:nvSpPr>
          <p:cNvPr id="8" name="Bildplatzhalter 7"/>
          <p:cNvSpPr>
            <a:spLocks noGrp="1" noChangeAspect="1"/>
          </p:cNvSpPr>
          <p:nvPr>
            <p:ph type="pic" sz="quarter" idx="13" hasCustomPrompt="1"/>
          </p:nvPr>
        </p:nvSpPr>
        <p:spPr bwMode="gray">
          <a:xfrm>
            <a:off x="192881" y="188641"/>
            <a:ext cx="11806237" cy="6480719"/>
          </a:xfrm>
          <a:solidFill>
            <a:schemeClr val="bg1"/>
          </a:solidFill>
        </p:spPr>
        <p:txBody>
          <a:bodyPr lIns="0" tIns="576000" anchor="ctr" anchorCtr="0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 noProof="0" dirty="0"/>
              <a:t>Insert a picture here</a:t>
            </a:r>
          </a:p>
        </p:txBody>
      </p:sp>
    </p:spTree>
    <p:extLst>
      <p:ext uri="{BB962C8B-B14F-4D97-AF65-F5344CB8AC3E}">
        <p14:creationId xmlns:p14="http://schemas.microsoft.com/office/powerpoint/2010/main" val="289777678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ont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 userDrawn="1"/>
        </p:nvSpPr>
        <p:spPr bwMode="gray">
          <a:xfrm>
            <a:off x="193624" y="6237312"/>
            <a:ext cx="10149741" cy="504056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799" dirty="0">
              <a:solidFill>
                <a:prstClr val="white"/>
              </a:solidFill>
            </a:endParaRPr>
          </a:p>
        </p:txBody>
      </p:sp>
      <p:pic>
        <p:nvPicPr>
          <p:cNvPr id="32" name="Picture 127" descr="K:\Mann + Hummel\03_Vorlagen\03_PowerPoint\backup\Vignette_16x32_8_60prozent_2016.01.27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187995" y="188913"/>
            <a:ext cx="11804751" cy="5761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9" name="Gruppierung 2"/>
          <p:cNvGrpSpPr>
            <a:grpSpLocks noChangeAspect="1"/>
          </p:cNvGrpSpPr>
          <p:nvPr userDrawn="1"/>
        </p:nvGrpSpPr>
        <p:grpSpPr bwMode="gray">
          <a:xfrm rot="21208675">
            <a:off x="2079149" y="1743277"/>
            <a:ext cx="4104875" cy="2659484"/>
            <a:chOff x="3013829" y="1420446"/>
            <a:chExt cx="3412817" cy="2210533"/>
          </a:xfrm>
        </p:grpSpPr>
        <p:sp>
          <p:nvSpPr>
            <p:cNvPr id="10" name="Rechteck 9"/>
            <p:cNvSpPr/>
            <p:nvPr/>
          </p:nvSpPr>
          <p:spPr bwMode="gray">
            <a:xfrm>
              <a:off x="3013829" y="1420446"/>
              <a:ext cx="3412817" cy="2210533"/>
            </a:xfrm>
            <a:prstGeom prst="rect">
              <a:avLst/>
            </a:prstGeom>
            <a:solidFill>
              <a:schemeClr val="bg1"/>
            </a:solidFill>
            <a:ln w="28575" cap="sq" cmpd="sng">
              <a:noFill/>
              <a:miter lim="800000"/>
            </a:ln>
            <a:effectLst>
              <a:outerShdw blurRad="65000" dist="50800" dir="12900000" kx="195000" ky="145000" algn="tl" rotWithShape="0">
                <a:srgbClr val="000000">
                  <a:alpha val="30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799" dirty="0">
                <a:solidFill>
                  <a:prstClr val="white"/>
                </a:solidFill>
              </a:endParaRPr>
            </a:p>
          </p:txBody>
        </p:sp>
        <p:grpSp>
          <p:nvGrpSpPr>
            <p:cNvPr id="12" name="Gruppierung 17"/>
            <p:cNvGrpSpPr/>
            <p:nvPr userDrawn="1"/>
          </p:nvGrpSpPr>
          <p:grpSpPr bwMode="gray">
            <a:xfrm>
              <a:off x="5378643" y="1587443"/>
              <a:ext cx="883009" cy="319627"/>
              <a:chOff x="2627313" y="2133600"/>
              <a:chExt cx="5210175" cy="1885950"/>
            </a:xfrm>
            <a:solidFill>
              <a:schemeClr val="accent1"/>
            </a:solidFill>
          </p:grpSpPr>
          <p:sp>
            <p:nvSpPr>
              <p:cNvPr id="13" name="Freeform 6"/>
              <p:cNvSpPr>
                <a:spLocks/>
              </p:cNvSpPr>
              <p:nvPr userDrawn="1"/>
            </p:nvSpPr>
            <p:spPr bwMode="gray">
              <a:xfrm>
                <a:off x="2627313" y="3159125"/>
                <a:ext cx="749300" cy="847725"/>
              </a:xfrm>
              <a:custGeom>
                <a:avLst/>
                <a:gdLst/>
                <a:ahLst/>
                <a:cxnLst>
                  <a:cxn ang="0">
                    <a:pos x="354" y="534"/>
                  </a:cxn>
                  <a:cxn ang="0">
                    <a:pos x="354" y="320"/>
                  </a:cxn>
                  <a:cxn ang="0">
                    <a:pos x="118" y="320"/>
                  </a:cxn>
                  <a:cxn ang="0">
                    <a:pos x="118" y="534"/>
                  </a:cxn>
                  <a:cxn ang="0">
                    <a:pos x="0" y="534"/>
                  </a:cxn>
                  <a:cxn ang="0">
                    <a:pos x="0" y="0"/>
                  </a:cxn>
                  <a:cxn ang="0">
                    <a:pos x="118" y="0"/>
                  </a:cxn>
                  <a:cxn ang="0">
                    <a:pos x="118" y="212"/>
                  </a:cxn>
                  <a:cxn ang="0">
                    <a:pos x="354" y="212"/>
                  </a:cxn>
                  <a:cxn ang="0">
                    <a:pos x="354" y="0"/>
                  </a:cxn>
                  <a:cxn ang="0">
                    <a:pos x="472" y="0"/>
                  </a:cxn>
                  <a:cxn ang="0">
                    <a:pos x="472" y="534"/>
                  </a:cxn>
                  <a:cxn ang="0">
                    <a:pos x="354" y="534"/>
                  </a:cxn>
                </a:cxnLst>
                <a:rect l="0" t="0" r="r" b="b"/>
                <a:pathLst>
                  <a:path w="472" h="534">
                    <a:moveTo>
                      <a:pt x="354" y="534"/>
                    </a:moveTo>
                    <a:lnTo>
                      <a:pt x="354" y="320"/>
                    </a:lnTo>
                    <a:lnTo>
                      <a:pt x="118" y="320"/>
                    </a:lnTo>
                    <a:lnTo>
                      <a:pt x="118" y="534"/>
                    </a:lnTo>
                    <a:lnTo>
                      <a:pt x="0" y="534"/>
                    </a:lnTo>
                    <a:lnTo>
                      <a:pt x="0" y="0"/>
                    </a:lnTo>
                    <a:lnTo>
                      <a:pt x="118" y="0"/>
                    </a:lnTo>
                    <a:lnTo>
                      <a:pt x="118" y="212"/>
                    </a:lnTo>
                    <a:lnTo>
                      <a:pt x="354" y="212"/>
                    </a:lnTo>
                    <a:lnTo>
                      <a:pt x="354" y="0"/>
                    </a:lnTo>
                    <a:lnTo>
                      <a:pt x="472" y="0"/>
                    </a:lnTo>
                    <a:lnTo>
                      <a:pt x="472" y="534"/>
                    </a:lnTo>
                    <a:lnTo>
                      <a:pt x="354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4" name="Freeform 7"/>
              <p:cNvSpPr>
                <a:spLocks/>
              </p:cNvSpPr>
              <p:nvPr userDrawn="1"/>
            </p:nvSpPr>
            <p:spPr bwMode="gray">
              <a:xfrm>
                <a:off x="3544888" y="3159125"/>
                <a:ext cx="733425" cy="860425"/>
              </a:xfrm>
              <a:custGeom>
                <a:avLst/>
                <a:gdLst/>
                <a:ahLst/>
                <a:cxnLst>
                  <a:cxn ang="0">
                    <a:pos x="230" y="542"/>
                  </a:cxn>
                  <a:cxn ang="0">
                    <a:pos x="178" y="540"/>
                  </a:cxn>
                  <a:cxn ang="0">
                    <a:pos x="132" y="528"/>
                  </a:cxn>
                  <a:cxn ang="0">
                    <a:pos x="94" y="510"/>
                  </a:cxn>
                  <a:cxn ang="0">
                    <a:pos x="60" y="484"/>
                  </a:cxn>
                  <a:cxn ang="0">
                    <a:pos x="34" y="450"/>
                  </a:cxn>
                  <a:cxn ang="0">
                    <a:pos x="16" y="408"/>
                  </a:cxn>
                  <a:cxn ang="0">
                    <a:pos x="4" y="360"/>
                  </a:cxn>
                  <a:cxn ang="0">
                    <a:pos x="0" y="306"/>
                  </a:cxn>
                  <a:cxn ang="0">
                    <a:pos x="118" y="0"/>
                  </a:cxn>
                  <a:cxn ang="0">
                    <a:pos x="118" y="302"/>
                  </a:cxn>
                  <a:cxn ang="0">
                    <a:pos x="124" y="360"/>
                  </a:cxn>
                  <a:cxn ang="0">
                    <a:pos x="134" y="382"/>
                  </a:cxn>
                  <a:cxn ang="0">
                    <a:pos x="148" y="400"/>
                  </a:cxn>
                  <a:cxn ang="0">
                    <a:pos x="164" y="416"/>
                  </a:cxn>
                  <a:cxn ang="0">
                    <a:pos x="182" y="426"/>
                  </a:cxn>
                  <a:cxn ang="0">
                    <a:pos x="206" y="432"/>
                  </a:cxn>
                  <a:cxn ang="0">
                    <a:pos x="230" y="434"/>
                  </a:cxn>
                  <a:cxn ang="0">
                    <a:pos x="278" y="426"/>
                  </a:cxn>
                  <a:cxn ang="0">
                    <a:pos x="298" y="416"/>
                  </a:cxn>
                  <a:cxn ang="0">
                    <a:pos x="314" y="402"/>
                  </a:cxn>
                  <a:cxn ang="0">
                    <a:pos x="328" y="384"/>
                  </a:cxn>
                  <a:cxn ang="0">
                    <a:pos x="336" y="362"/>
                  </a:cxn>
                  <a:cxn ang="0">
                    <a:pos x="344" y="306"/>
                  </a:cxn>
                  <a:cxn ang="0">
                    <a:pos x="462" y="0"/>
                  </a:cxn>
                  <a:cxn ang="0">
                    <a:pos x="462" y="302"/>
                  </a:cxn>
                  <a:cxn ang="0">
                    <a:pos x="458" y="358"/>
                  </a:cxn>
                  <a:cxn ang="0">
                    <a:pos x="446" y="408"/>
                  </a:cxn>
                  <a:cxn ang="0">
                    <a:pos x="426" y="450"/>
                  </a:cxn>
                  <a:cxn ang="0">
                    <a:pos x="400" y="482"/>
                  </a:cxn>
                  <a:cxn ang="0">
                    <a:pos x="366" y="510"/>
                  </a:cxn>
                  <a:cxn ang="0">
                    <a:pos x="326" y="528"/>
                  </a:cxn>
                  <a:cxn ang="0">
                    <a:pos x="280" y="540"/>
                  </a:cxn>
                  <a:cxn ang="0">
                    <a:pos x="230" y="542"/>
                  </a:cxn>
                </a:cxnLst>
                <a:rect l="0" t="0" r="r" b="b"/>
                <a:pathLst>
                  <a:path w="462" h="542">
                    <a:moveTo>
                      <a:pt x="230" y="542"/>
                    </a:moveTo>
                    <a:lnTo>
                      <a:pt x="230" y="542"/>
                    </a:lnTo>
                    <a:lnTo>
                      <a:pt x="204" y="542"/>
                    </a:lnTo>
                    <a:lnTo>
                      <a:pt x="178" y="540"/>
                    </a:lnTo>
                    <a:lnTo>
                      <a:pt x="154" y="534"/>
                    </a:lnTo>
                    <a:lnTo>
                      <a:pt x="132" y="528"/>
                    </a:lnTo>
                    <a:lnTo>
                      <a:pt x="112" y="520"/>
                    </a:lnTo>
                    <a:lnTo>
                      <a:pt x="94" y="510"/>
                    </a:lnTo>
                    <a:lnTo>
                      <a:pt x="76" y="498"/>
                    </a:lnTo>
                    <a:lnTo>
                      <a:pt x="60" y="484"/>
                    </a:lnTo>
                    <a:lnTo>
                      <a:pt x="46" y="468"/>
                    </a:lnTo>
                    <a:lnTo>
                      <a:pt x="34" y="450"/>
                    </a:lnTo>
                    <a:lnTo>
                      <a:pt x="24" y="430"/>
                    </a:lnTo>
                    <a:lnTo>
                      <a:pt x="16" y="408"/>
                    </a:lnTo>
                    <a:lnTo>
                      <a:pt x="8" y="386"/>
                    </a:lnTo>
                    <a:lnTo>
                      <a:pt x="4" y="360"/>
                    </a:lnTo>
                    <a:lnTo>
                      <a:pt x="0" y="334"/>
                    </a:lnTo>
                    <a:lnTo>
                      <a:pt x="0" y="306"/>
                    </a:lnTo>
                    <a:lnTo>
                      <a:pt x="0" y="0"/>
                    </a:lnTo>
                    <a:lnTo>
                      <a:pt x="118" y="0"/>
                    </a:lnTo>
                    <a:lnTo>
                      <a:pt x="118" y="302"/>
                    </a:lnTo>
                    <a:lnTo>
                      <a:pt x="118" y="302"/>
                    </a:lnTo>
                    <a:lnTo>
                      <a:pt x="120" y="332"/>
                    </a:lnTo>
                    <a:lnTo>
                      <a:pt x="124" y="360"/>
                    </a:lnTo>
                    <a:lnTo>
                      <a:pt x="130" y="372"/>
                    </a:lnTo>
                    <a:lnTo>
                      <a:pt x="134" y="382"/>
                    </a:lnTo>
                    <a:lnTo>
                      <a:pt x="140" y="392"/>
                    </a:lnTo>
                    <a:lnTo>
                      <a:pt x="148" y="400"/>
                    </a:lnTo>
                    <a:lnTo>
                      <a:pt x="154" y="408"/>
                    </a:lnTo>
                    <a:lnTo>
                      <a:pt x="164" y="416"/>
                    </a:lnTo>
                    <a:lnTo>
                      <a:pt x="172" y="422"/>
                    </a:lnTo>
                    <a:lnTo>
                      <a:pt x="182" y="426"/>
                    </a:lnTo>
                    <a:lnTo>
                      <a:pt x="194" y="430"/>
                    </a:lnTo>
                    <a:lnTo>
                      <a:pt x="206" y="432"/>
                    </a:lnTo>
                    <a:lnTo>
                      <a:pt x="230" y="434"/>
                    </a:lnTo>
                    <a:lnTo>
                      <a:pt x="230" y="434"/>
                    </a:lnTo>
                    <a:lnTo>
                      <a:pt x="256" y="432"/>
                    </a:lnTo>
                    <a:lnTo>
                      <a:pt x="278" y="426"/>
                    </a:lnTo>
                    <a:lnTo>
                      <a:pt x="290" y="422"/>
                    </a:lnTo>
                    <a:lnTo>
                      <a:pt x="298" y="416"/>
                    </a:lnTo>
                    <a:lnTo>
                      <a:pt x="306" y="410"/>
                    </a:lnTo>
                    <a:lnTo>
                      <a:pt x="314" y="402"/>
                    </a:lnTo>
                    <a:lnTo>
                      <a:pt x="322" y="394"/>
                    </a:lnTo>
                    <a:lnTo>
                      <a:pt x="328" y="384"/>
                    </a:lnTo>
                    <a:lnTo>
                      <a:pt x="332" y="374"/>
                    </a:lnTo>
                    <a:lnTo>
                      <a:pt x="336" y="362"/>
                    </a:lnTo>
                    <a:lnTo>
                      <a:pt x="342" y="336"/>
                    </a:lnTo>
                    <a:lnTo>
                      <a:pt x="344" y="306"/>
                    </a:lnTo>
                    <a:lnTo>
                      <a:pt x="344" y="0"/>
                    </a:lnTo>
                    <a:lnTo>
                      <a:pt x="462" y="0"/>
                    </a:lnTo>
                    <a:lnTo>
                      <a:pt x="462" y="302"/>
                    </a:lnTo>
                    <a:lnTo>
                      <a:pt x="462" y="302"/>
                    </a:lnTo>
                    <a:lnTo>
                      <a:pt x="462" y="330"/>
                    </a:lnTo>
                    <a:lnTo>
                      <a:pt x="458" y="358"/>
                    </a:lnTo>
                    <a:lnTo>
                      <a:pt x="454" y="384"/>
                    </a:lnTo>
                    <a:lnTo>
                      <a:pt x="446" y="408"/>
                    </a:lnTo>
                    <a:lnTo>
                      <a:pt x="438" y="430"/>
                    </a:lnTo>
                    <a:lnTo>
                      <a:pt x="426" y="450"/>
                    </a:lnTo>
                    <a:lnTo>
                      <a:pt x="414" y="466"/>
                    </a:lnTo>
                    <a:lnTo>
                      <a:pt x="400" y="482"/>
                    </a:lnTo>
                    <a:lnTo>
                      <a:pt x="384" y="498"/>
                    </a:lnTo>
                    <a:lnTo>
                      <a:pt x="366" y="510"/>
                    </a:lnTo>
                    <a:lnTo>
                      <a:pt x="348" y="520"/>
                    </a:lnTo>
                    <a:lnTo>
                      <a:pt x="326" y="528"/>
                    </a:lnTo>
                    <a:lnTo>
                      <a:pt x="304" y="534"/>
                    </a:lnTo>
                    <a:lnTo>
                      <a:pt x="280" y="540"/>
                    </a:lnTo>
                    <a:lnTo>
                      <a:pt x="256" y="542"/>
                    </a:lnTo>
                    <a:lnTo>
                      <a:pt x="230" y="542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5" name="Freeform 8"/>
              <p:cNvSpPr>
                <a:spLocks/>
              </p:cNvSpPr>
              <p:nvPr userDrawn="1"/>
            </p:nvSpPr>
            <p:spPr bwMode="gray">
              <a:xfrm>
                <a:off x="3544888" y="3159125"/>
                <a:ext cx="733425" cy="860425"/>
              </a:xfrm>
              <a:custGeom>
                <a:avLst/>
                <a:gdLst/>
                <a:ahLst/>
                <a:cxnLst>
                  <a:cxn ang="0">
                    <a:pos x="230" y="542"/>
                  </a:cxn>
                  <a:cxn ang="0">
                    <a:pos x="178" y="540"/>
                  </a:cxn>
                  <a:cxn ang="0">
                    <a:pos x="132" y="528"/>
                  </a:cxn>
                  <a:cxn ang="0">
                    <a:pos x="94" y="510"/>
                  </a:cxn>
                  <a:cxn ang="0">
                    <a:pos x="60" y="484"/>
                  </a:cxn>
                  <a:cxn ang="0">
                    <a:pos x="34" y="450"/>
                  </a:cxn>
                  <a:cxn ang="0">
                    <a:pos x="16" y="408"/>
                  </a:cxn>
                  <a:cxn ang="0">
                    <a:pos x="4" y="360"/>
                  </a:cxn>
                  <a:cxn ang="0">
                    <a:pos x="0" y="306"/>
                  </a:cxn>
                  <a:cxn ang="0">
                    <a:pos x="118" y="0"/>
                  </a:cxn>
                  <a:cxn ang="0">
                    <a:pos x="118" y="302"/>
                  </a:cxn>
                  <a:cxn ang="0">
                    <a:pos x="124" y="360"/>
                  </a:cxn>
                  <a:cxn ang="0">
                    <a:pos x="134" y="382"/>
                  </a:cxn>
                  <a:cxn ang="0">
                    <a:pos x="148" y="400"/>
                  </a:cxn>
                  <a:cxn ang="0">
                    <a:pos x="164" y="416"/>
                  </a:cxn>
                  <a:cxn ang="0">
                    <a:pos x="182" y="426"/>
                  </a:cxn>
                  <a:cxn ang="0">
                    <a:pos x="206" y="432"/>
                  </a:cxn>
                  <a:cxn ang="0">
                    <a:pos x="230" y="434"/>
                  </a:cxn>
                  <a:cxn ang="0">
                    <a:pos x="278" y="426"/>
                  </a:cxn>
                  <a:cxn ang="0">
                    <a:pos x="298" y="416"/>
                  </a:cxn>
                  <a:cxn ang="0">
                    <a:pos x="314" y="402"/>
                  </a:cxn>
                  <a:cxn ang="0">
                    <a:pos x="328" y="384"/>
                  </a:cxn>
                  <a:cxn ang="0">
                    <a:pos x="336" y="362"/>
                  </a:cxn>
                  <a:cxn ang="0">
                    <a:pos x="344" y="306"/>
                  </a:cxn>
                  <a:cxn ang="0">
                    <a:pos x="462" y="0"/>
                  </a:cxn>
                  <a:cxn ang="0">
                    <a:pos x="462" y="302"/>
                  </a:cxn>
                  <a:cxn ang="0">
                    <a:pos x="458" y="358"/>
                  </a:cxn>
                  <a:cxn ang="0">
                    <a:pos x="446" y="408"/>
                  </a:cxn>
                  <a:cxn ang="0">
                    <a:pos x="426" y="450"/>
                  </a:cxn>
                  <a:cxn ang="0">
                    <a:pos x="400" y="482"/>
                  </a:cxn>
                  <a:cxn ang="0">
                    <a:pos x="366" y="510"/>
                  </a:cxn>
                  <a:cxn ang="0">
                    <a:pos x="326" y="528"/>
                  </a:cxn>
                  <a:cxn ang="0">
                    <a:pos x="280" y="540"/>
                  </a:cxn>
                  <a:cxn ang="0">
                    <a:pos x="230" y="542"/>
                  </a:cxn>
                </a:cxnLst>
                <a:rect l="0" t="0" r="r" b="b"/>
                <a:pathLst>
                  <a:path w="462" h="542">
                    <a:moveTo>
                      <a:pt x="230" y="542"/>
                    </a:moveTo>
                    <a:lnTo>
                      <a:pt x="230" y="542"/>
                    </a:lnTo>
                    <a:lnTo>
                      <a:pt x="204" y="542"/>
                    </a:lnTo>
                    <a:lnTo>
                      <a:pt x="178" y="540"/>
                    </a:lnTo>
                    <a:lnTo>
                      <a:pt x="154" y="534"/>
                    </a:lnTo>
                    <a:lnTo>
                      <a:pt x="132" y="528"/>
                    </a:lnTo>
                    <a:lnTo>
                      <a:pt x="112" y="520"/>
                    </a:lnTo>
                    <a:lnTo>
                      <a:pt x="94" y="510"/>
                    </a:lnTo>
                    <a:lnTo>
                      <a:pt x="76" y="498"/>
                    </a:lnTo>
                    <a:lnTo>
                      <a:pt x="60" y="484"/>
                    </a:lnTo>
                    <a:lnTo>
                      <a:pt x="46" y="468"/>
                    </a:lnTo>
                    <a:lnTo>
                      <a:pt x="34" y="450"/>
                    </a:lnTo>
                    <a:lnTo>
                      <a:pt x="24" y="430"/>
                    </a:lnTo>
                    <a:lnTo>
                      <a:pt x="16" y="408"/>
                    </a:lnTo>
                    <a:lnTo>
                      <a:pt x="8" y="386"/>
                    </a:lnTo>
                    <a:lnTo>
                      <a:pt x="4" y="360"/>
                    </a:lnTo>
                    <a:lnTo>
                      <a:pt x="0" y="334"/>
                    </a:lnTo>
                    <a:lnTo>
                      <a:pt x="0" y="306"/>
                    </a:lnTo>
                    <a:lnTo>
                      <a:pt x="0" y="0"/>
                    </a:lnTo>
                    <a:lnTo>
                      <a:pt x="118" y="0"/>
                    </a:lnTo>
                    <a:lnTo>
                      <a:pt x="118" y="302"/>
                    </a:lnTo>
                    <a:lnTo>
                      <a:pt x="118" y="302"/>
                    </a:lnTo>
                    <a:lnTo>
                      <a:pt x="120" y="332"/>
                    </a:lnTo>
                    <a:lnTo>
                      <a:pt x="124" y="360"/>
                    </a:lnTo>
                    <a:lnTo>
                      <a:pt x="130" y="372"/>
                    </a:lnTo>
                    <a:lnTo>
                      <a:pt x="134" y="382"/>
                    </a:lnTo>
                    <a:lnTo>
                      <a:pt x="140" y="392"/>
                    </a:lnTo>
                    <a:lnTo>
                      <a:pt x="148" y="400"/>
                    </a:lnTo>
                    <a:lnTo>
                      <a:pt x="154" y="408"/>
                    </a:lnTo>
                    <a:lnTo>
                      <a:pt x="164" y="416"/>
                    </a:lnTo>
                    <a:lnTo>
                      <a:pt x="172" y="422"/>
                    </a:lnTo>
                    <a:lnTo>
                      <a:pt x="182" y="426"/>
                    </a:lnTo>
                    <a:lnTo>
                      <a:pt x="194" y="430"/>
                    </a:lnTo>
                    <a:lnTo>
                      <a:pt x="206" y="432"/>
                    </a:lnTo>
                    <a:lnTo>
                      <a:pt x="230" y="434"/>
                    </a:lnTo>
                    <a:lnTo>
                      <a:pt x="230" y="434"/>
                    </a:lnTo>
                    <a:lnTo>
                      <a:pt x="256" y="432"/>
                    </a:lnTo>
                    <a:lnTo>
                      <a:pt x="278" y="426"/>
                    </a:lnTo>
                    <a:lnTo>
                      <a:pt x="290" y="422"/>
                    </a:lnTo>
                    <a:lnTo>
                      <a:pt x="298" y="416"/>
                    </a:lnTo>
                    <a:lnTo>
                      <a:pt x="306" y="410"/>
                    </a:lnTo>
                    <a:lnTo>
                      <a:pt x="314" y="402"/>
                    </a:lnTo>
                    <a:lnTo>
                      <a:pt x="322" y="394"/>
                    </a:lnTo>
                    <a:lnTo>
                      <a:pt x="328" y="384"/>
                    </a:lnTo>
                    <a:lnTo>
                      <a:pt x="332" y="374"/>
                    </a:lnTo>
                    <a:lnTo>
                      <a:pt x="336" y="362"/>
                    </a:lnTo>
                    <a:lnTo>
                      <a:pt x="342" y="336"/>
                    </a:lnTo>
                    <a:lnTo>
                      <a:pt x="344" y="306"/>
                    </a:lnTo>
                    <a:lnTo>
                      <a:pt x="344" y="0"/>
                    </a:lnTo>
                    <a:lnTo>
                      <a:pt x="462" y="0"/>
                    </a:lnTo>
                    <a:lnTo>
                      <a:pt x="462" y="302"/>
                    </a:lnTo>
                    <a:lnTo>
                      <a:pt x="462" y="302"/>
                    </a:lnTo>
                    <a:lnTo>
                      <a:pt x="462" y="330"/>
                    </a:lnTo>
                    <a:lnTo>
                      <a:pt x="458" y="358"/>
                    </a:lnTo>
                    <a:lnTo>
                      <a:pt x="454" y="384"/>
                    </a:lnTo>
                    <a:lnTo>
                      <a:pt x="446" y="408"/>
                    </a:lnTo>
                    <a:lnTo>
                      <a:pt x="438" y="430"/>
                    </a:lnTo>
                    <a:lnTo>
                      <a:pt x="426" y="450"/>
                    </a:lnTo>
                    <a:lnTo>
                      <a:pt x="414" y="466"/>
                    </a:lnTo>
                    <a:lnTo>
                      <a:pt x="400" y="482"/>
                    </a:lnTo>
                    <a:lnTo>
                      <a:pt x="384" y="498"/>
                    </a:lnTo>
                    <a:lnTo>
                      <a:pt x="366" y="510"/>
                    </a:lnTo>
                    <a:lnTo>
                      <a:pt x="348" y="520"/>
                    </a:lnTo>
                    <a:lnTo>
                      <a:pt x="326" y="528"/>
                    </a:lnTo>
                    <a:lnTo>
                      <a:pt x="304" y="534"/>
                    </a:lnTo>
                    <a:lnTo>
                      <a:pt x="280" y="540"/>
                    </a:lnTo>
                    <a:lnTo>
                      <a:pt x="256" y="542"/>
                    </a:lnTo>
                    <a:lnTo>
                      <a:pt x="230" y="542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6" name="Freeform 9"/>
              <p:cNvSpPr>
                <a:spLocks/>
              </p:cNvSpPr>
              <p:nvPr userDrawn="1"/>
            </p:nvSpPr>
            <p:spPr bwMode="gray">
              <a:xfrm>
                <a:off x="2627313" y="2139950"/>
                <a:ext cx="847725" cy="850900"/>
              </a:xfrm>
              <a:custGeom>
                <a:avLst/>
                <a:gdLst/>
                <a:ahLst/>
                <a:cxnLst>
                  <a:cxn ang="0">
                    <a:pos x="418" y="536"/>
                  </a:cxn>
                  <a:cxn ang="0">
                    <a:pos x="418" y="186"/>
                  </a:cxn>
                  <a:cxn ang="0">
                    <a:pos x="268" y="414"/>
                  </a:cxn>
                  <a:cxn ang="0">
                    <a:pos x="264" y="414"/>
                  </a:cxn>
                  <a:cxn ang="0">
                    <a:pos x="116" y="188"/>
                  </a:cxn>
                  <a:cxn ang="0">
                    <a:pos x="116" y="536"/>
                  </a:cxn>
                  <a:cxn ang="0">
                    <a:pos x="0" y="536"/>
                  </a:cxn>
                  <a:cxn ang="0">
                    <a:pos x="0" y="0"/>
                  </a:cxn>
                  <a:cxn ang="0">
                    <a:pos x="126" y="0"/>
                  </a:cxn>
                  <a:cxn ang="0">
                    <a:pos x="268" y="226"/>
                  </a:cxn>
                  <a:cxn ang="0">
                    <a:pos x="408" y="0"/>
                  </a:cxn>
                  <a:cxn ang="0">
                    <a:pos x="534" y="0"/>
                  </a:cxn>
                  <a:cxn ang="0">
                    <a:pos x="534" y="536"/>
                  </a:cxn>
                  <a:cxn ang="0">
                    <a:pos x="418" y="536"/>
                  </a:cxn>
                </a:cxnLst>
                <a:rect l="0" t="0" r="r" b="b"/>
                <a:pathLst>
                  <a:path w="534" h="536">
                    <a:moveTo>
                      <a:pt x="418" y="536"/>
                    </a:moveTo>
                    <a:lnTo>
                      <a:pt x="418" y="186"/>
                    </a:lnTo>
                    <a:lnTo>
                      <a:pt x="268" y="414"/>
                    </a:lnTo>
                    <a:lnTo>
                      <a:pt x="264" y="414"/>
                    </a:lnTo>
                    <a:lnTo>
                      <a:pt x="116" y="188"/>
                    </a:lnTo>
                    <a:lnTo>
                      <a:pt x="116" y="536"/>
                    </a:lnTo>
                    <a:lnTo>
                      <a:pt x="0" y="536"/>
                    </a:lnTo>
                    <a:lnTo>
                      <a:pt x="0" y="0"/>
                    </a:lnTo>
                    <a:lnTo>
                      <a:pt x="126" y="0"/>
                    </a:lnTo>
                    <a:lnTo>
                      <a:pt x="268" y="226"/>
                    </a:lnTo>
                    <a:lnTo>
                      <a:pt x="408" y="0"/>
                    </a:lnTo>
                    <a:lnTo>
                      <a:pt x="534" y="0"/>
                    </a:lnTo>
                    <a:lnTo>
                      <a:pt x="534" y="536"/>
                    </a:lnTo>
                    <a:lnTo>
                      <a:pt x="418" y="53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7" name="Freeform 10"/>
              <p:cNvSpPr>
                <a:spLocks/>
              </p:cNvSpPr>
              <p:nvPr userDrawn="1"/>
            </p:nvSpPr>
            <p:spPr bwMode="gray">
              <a:xfrm>
                <a:off x="4535488" y="2139950"/>
                <a:ext cx="781050" cy="850900"/>
              </a:xfrm>
              <a:custGeom>
                <a:avLst/>
                <a:gdLst/>
                <a:ahLst/>
                <a:cxnLst>
                  <a:cxn ang="0">
                    <a:pos x="392" y="536"/>
                  </a:cxn>
                  <a:cxn ang="0">
                    <a:pos x="118" y="194"/>
                  </a:cxn>
                  <a:cxn ang="0">
                    <a:pos x="118" y="536"/>
                  </a:cxn>
                  <a:cxn ang="0">
                    <a:pos x="0" y="536"/>
                  </a:cxn>
                  <a:cxn ang="0">
                    <a:pos x="0" y="0"/>
                  </a:cxn>
                  <a:cxn ang="0">
                    <a:pos x="110" y="0"/>
                  </a:cxn>
                  <a:cxn ang="0">
                    <a:pos x="376" y="330"/>
                  </a:cxn>
                  <a:cxn ang="0">
                    <a:pos x="376" y="0"/>
                  </a:cxn>
                  <a:cxn ang="0">
                    <a:pos x="492" y="0"/>
                  </a:cxn>
                  <a:cxn ang="0">
                    <a:pos x="492" y="536"/>
                  </a:cxn>
                  <a:cxn ang="0">
                    <a:pos x="392" y="536"/>
                  </a:cxn>
                </a:cxnLst>
                <a:rect l="0" t="0" r="r" b="b"/>
                <a:pathLst>
                  <a:path w="492" h="536">
                    <a:moveTo>
                      <a:pt x="392" y="536"/>
                    </a:moveTo>
                    <a:lnTo>
                      <a:pt x="118" y="194"/>
                    </a:lnTo>
                    <a:lnTo>
                      <a:pt x="118" y="536"/>
                    </a:lnTo>
                    <a:lnTo>
                      <a:pt x="0" y="536"/>
                    </a:lnTo>
                    <a:lnTo>
                      <a:pt x="0" y="0"/>
                    </a:lnTo>
                    <a:lnTo>
                      <a:pt x="110" y="0"/>
                    </a:lnTo>
                    <a:lnTo>
                      <a:pt x="376" y="330"/>
                    </a:lnTo>
                    <a:lnTo>
                      <a:pt x="376" y="0"/>
                    </a:lnTo>
                    <a:lnTo>
                      <a:pt x="492" y="0"/>
                    </a:lnTo>
                    <a:lnTo>
                      <a:pt x="492" y="536"/>
                    </a:lnTo>
                    <a:lnTo>
                      <a:pt x="392" y="53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8" name="Freeform 11"/>
              <p:cNvSpPr>
                <a:spLocks/>
              </p:cNvSpPr>
              <p:nvPr userDrawn="1"/>
            </p:nvSpPr>
            <p:spPr bwMode="gray">
              <a:xfrm>
                <a:off x="5475288" y="2139950"/>
                <a:ext cx="777875" cy="850900"/>
              </a:xfrm>
              <a:custGeom>
                <a:avLst/>
                <a:gdLst/>
                <a:ahLst/>
                <a:cxnLst>
                  <a:cxn ang="0">
                    <a:pos x="390" y="536"/>
                  </a:cxn>
                  <a:cxn ang="0">
                    <a:pos x="116" y="194"/>
                  </a:cxn>
                  <a:cxn ang="0">
                    <a:pos x="116" y="536"/>
                  </a:cxn>
                  <a:cxn ang="0">
                    <a:pos x="0" y="536"/>
                  </a:cxn>
                  <a:cxn ang="0">
                    <a:pos x="0" y="0"/>
                  </a:cxn>
                  <a:cxn ang="0">
                    <a:pos x="110" y="0"/>
                  </a:cxn>
                  <a:cxn ang="0">
                    <a:pos x="374" y="330"/>
                  </a:cxn>
                  <a:cxn ang="0">
                    <a:pos x="374" y="0"/>
                  </a:cxn>
                  <a:cxn ang="0">
                    <a:pos x="490" y="0"/>
                  </a:cxn>
                  <a:cxn ang="0">
                    <a:pos x="490" y="536"/>
                  </a:cxn>
                  <a:cxn ang="0">
                    <a:pos x="390" y="536"/>
                  </a:cxn>
                </a:cxnLst>
                <a:rect l="0" t="0" r="r" b="b"/>
                <a:pathLst>
                  <a:path w="490" h="536">
                    <a:moveTo>
                      <a:pt x="390" y="536"/>
                    </a:moveTo>
                    <a:lnTo>
                      <a:pt x="116" y="194"/>
                    </a:lnTo>
                    <a:lnTo>
                      <a:pt x="116" y="536"/>
                    </a:lnTo>
                    <a:lnTo>
                      <a:pt x="0" y="536"/>
                    </a:lnTo>
                    <a:lnTo>
                      <a:pt x="0" y="0"/>
                    </a:lnTo>
                    <a:lnTo>
                      <a:pt x="110" y="0"/>
                    </a:lnTo>
                    <a:lnTo>
                      <a:pt x="374" y="330"/>
                    </a:lnTo>
                    <a:lnTo>
                      <a:pt x="374" y="0"/>
                    </a:lnTo>
                    <a:lnTo>
                      <a:pt x="490" y="0"/>
                    </a:lnTo>
                    <a:lnTo>
                      <a:pt x="490" y="536"/>
                    </a:lnTo>
                    <a:lnTo>
                      <a:pt x="390" y="53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9" name="Freeform 12"/>
              <p:cNvSpPr>
                <a:spLocks/>
              </p:cNvSpPr>
              <p:nvPr userDrawn="1"/>
            </p:nvSpPr>
            <p:spPr bwMode="gray">
              <a:xfrm>
                <a:off x="4446588" y="3159125"/>
                <a:ext cx="822325" cy="847725"/>
              </a:xfrm>
              <a:custGeom>
                <a:avLst/>
                <a:gdLst/>
                <a:ahLst/>
                <a:cxnLst>
                  <a:cxn ang="0">
                    <a:pos x="402" y="534"/>
                  </a:cxn>
                  <a:cxn ang="0">
                    <a:pos x="402" y="186"/>
                  </a:cxn>
                  <a:cxn ang="0">
                    <a:pos x="258" y="414"/>
                  </a:cxn>
                  <a:cxn ang="0">
                    <a:pos x="256" y="414"/>
                  </a:cxn>
                  <a:cxn ang="0">
                    <a:pos x="114" y="188"/>
                  </a:cxn>
                  <a:cxn ang="0">
                    <a:pos x="114" y="534"/>
                  </a:cxn>
                  <a:cxn ang="0">
                    <a:pos x="0" y="534"/>
                  </a:cxn>
                  <a:cxn ang="0">
                    <a:pos x="0" y="0"/>
                  </a:cxn>
                  <a:cxn ang="0">
                    <a:pos x="126" y="0"/>
                  </a:cxn>
                  <a:cxn ang="0">
                    <a:pos x="258" y="226"/>
                  </a:cxn>
                  <a:cxn ang="0">
                    <a:pos x="392" y="0"/>
                  </a:cxn>
                  <a:cxn ang="0">
                    <a:pos x="518" y="0"/>
                  </a:cxn>
                  <a:cxn ang="0">
                    <a:pos x="518" y="534"/>
                  </a:cxn>
                  <a:cxn ang="0">
                    <a:pos x="402" y="534"/>
                  </a:cxn>
                </a:cxnLst>
                <a:rect l="0" t="0" r="r" b="b"/>
                <a:pathLst>
                  <a:path w="518" h="534">
                    <a:moveTo>
                      <a:pt x="402" y="534"/>
                    </a:moveTo>
                    <a:lnTo>
                      <a:pt x="402" y="186"/>
                    </a:lnTo>
                    <a:lnTo>
                      <a:pt x="258" y="414"/>
                    </a:lnTo>
                    <a:lnTo>
                      <a:pt x="256" y="414"/>
                    </a:lnTo>
                    <a:lnTo>
                      <a:pt x="114" y="188"/>
                    </a:lnTo>
                    <a:lnTo>
                      <a:pt x="114" y="534"/>
                    </a:lnTo>
                    <a:lnTo>
                      <a:pt x="0" y="534"/>
                    </a:lnTo>
                    <a:lnTo>
                      <a:pt x="0" y="0"/>
                    </a:lnTo>
                    <a:lnTo>
                      <a:pt x="126" y="0"/>
                    </a:lnTo>
                    <a:lnTo>
                      <a:pt x="258" y="226"/>
                    </a:lnTo>
                    <a:lnTo>
                      <a:pt x="392" y="0"/>
                    </a:lnTo>
                    <a:lnTo>
                      <a:pt x="518" y="0"/>
                    </a:lnTo>
                    <a:lnTo>
                      <a:pt x="518" y="534"/>
                    </a:lnTo>
                    <a:lnTo>
                      <a:pt x="402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20" name="Freeform 13"/>
              <p:cNvSpPr>
                <a:spLocks/>
              </p:cNvSpPr>
              <p:nvPr userDrawn="1"/>
            </p:nvSpPr>
            <p:spPr bwMode="gray">
              <a:xfrm>
                <a:off x="5430838" y="3159125"/>
                <a:ext cx="825500" cy="847725"/>
              </a:xfrm>
              <a:custGeom>
                <a:avLst/>
                <a:gdLst/>
                <a:ahLst/>
                <a:cxnLst>
                  <a:cxn ang="0">
                    <a:pos x="402" y="534"/>
                  </a:cxn>
                  <a:cxn ang="0">
                    <a:pos x="402" y="186"/>
                  </a:cxn>
                  <a:cxn ang="0">
                    <a:pos x="260" y="414"/>
                  </a:cxn>
                  <a:cxn ang="0">
                    <a:pos x="258" y="414"/>
                  </a:cxn>
                  <a:cxn ang="0">
                    <a:pos x="116" y="188"/>
                  </a:cxn>
                  <a:cxn ang="0">
                    <a:pos x="116" y="534"/>
                  </a:cxn>
                  <a:cxn ang="0">
                    <a:pos x="0" y="534"/>
                  </a:cxn>
                  <a:cxn ang="0">
                    <a:pos x="0" y="0"/>
                  </a:cxn>
                  <a:cxn ang="0">
                    <a:pos x="128" y="0"/>
                  </a:cxn>
                  <a:cxn ang="0">
                    <a:pos x="260" y="226"/>
                  </a:cxn>
                  <a:cxn ang="0">
                    <a:pos x="392" y="0"/>
                  </a:cxn>
                  <a:cxn ang="0">
                    <a:pos x="520" y="0"/>
                  </a:cxn>
                  <a:cxn ang="0">
                    <a:pos x="520" y="534"/>
                  </a:cxn>
                  <a:cxn ang="0">
                    <a:pos x="402" y="534"/>
                  </a:cxn>
                </a:cxnLst>
                <a:rect l="0" t="0" r="r" b="b"/>
                <a:pathLst>
                  <a:path w="520" h="534">
                    <a:moveTo>
                      <a:pt x="402" y="534"/>
                    </a:moveTo>
                    <a:lnTo>
                      <a:pt x="402" y="186"/>
                    </a:lnTo>
                    <a:lnTo>
                      <a:pt x="260" y="414"/>
                    </a:lnTo>
                    <a:lnTo>
                      <a:pt x="258" y="414"/>
                    </a:lnTo>
                    <a:lnTo>
                      <a:pt x="116" y="188"/>
                    </a:lnTo>
                    <a:lnTo>
                      <a:pt x="116" y="534"/>
                    </a:lnTo>
                    <a:lnTo>
                      <a:pt x="0" y="534"/>
                    </a:lnTo>
                    <a:lnTo>
                      <a:pt x="0" y="0"/>
                    </a:lnTo>
                    <a:lnTo>
                      <a:pt x="128" y="0"/>
                    </a:lnTo>
                    <a:lnTo>
                      <a:pt x="260" y="226"/>
                    </a:lnTo>
                    <a:lnTo>
                      <a:pt x="392" y="0"/>
                    </a:lnTo>
                    <a:lnTo>
                      <a:pt x="520" y="0"/>
                    </a:lnTo>
                    <a:lnTo>
                      <a:pt x="520" y="534"/>
                    </a:lnTo>
                    <a:lnTo>
                      <a:pt x="402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21" name="Freeform 14"/>
              <p:cNvSpPr>
                <a:spLocks/>
              </p:cNvSpPr>
              <p:nvPr userDrawn="1"/>
            </p:nvSpPr>
            <p:spPr bwMode="gray">
              <a:xfrm>
                <a:off x="6415088" y="3159125"/>
                <a:ext cx="650875" cy="847725"/>
              </a:xfrm>
              <a:custGeom>
                <a:avLst/>
                <a:gdLst/>
                <a:ahLst/>
                <a:cxnLst>
                  <a:cxn ang="0">
                    <a:pos x="0" y="534"/>
                  </a:cxn>
                  <a:cxn ang="0">
                    <a:pos x="0" y="0"/>
                  </a:cxn>
                  <a:cxn ang="0">
                    <a:pos x="410" y="0"/>
                  </a:cxn>
                  <a:cxn ang="0">
                    <a:pos x="410" y="104"/>
                  </a:cxn>
                  <a:cxn ang="0">
                    <a:pos x="118" y="104"/>
                  </a:cxn>
                  <a:cxn ang="0">
                    <a:pos x="118" y="212"/>
                  </a:cxn>
                  <a:cxn ang="0">
                    <a:pos x="378" y="212"/>
                  </a:cxn>
                  <a:cxn ang="0">
                    <a:pos x="378" y="318"/>
                  </a:cxn>
                  <a:cxn ang="0">
                    <a:pos x="118" y="318"/>
                  </a:cxn>
                  <a:cxn ang="0">
                    <a:pos x="118" y="430"/>
                  </a:cxn>
                  <a:cxn ang="0">
                    <a:pos x="410" y="430"/>
                  </a:cxn>
                  <a:cxn ang="0">
                    <a:pos x="410" y="534"/>
                  </a:cxn>
                  <a:cxn ang="0">
                    <a:pos x="0" y="534"/>
                  </a:cxn>
                </a:cxnLst>
                <a:rect l="0" t="0" r="r" b="b"/>
                <a:pathLst>
                  <a:path w="410" h="534">
                    <a:moveTo>
                      <a:pt x="0" y="534"/>
                    </a:moveTo>
                    <a:lnTo>
                      <a:pt x="0" y="0"/>
                    </a:lnTo>
                    <a:lnTo>
                      <a:pt x="410" y="0"/>
                    </a:lnTo>
                    <a:lnTo>
                      <a:pt x="410" y="104"/>
                    </a:lnTo>
                    <a:lnTo>
                      <a:pt x="118" y="104"/>
                    </a:lnTo>
                    <a:lnTo>
                      <a:pt x="118" y="212"/>
                    </a:lnTo>
                    <a:lnTo>
                      <a:pt x="378" y="212"/>
                    </a:lnTo>
                    <a:lnTo>
                      <a:pt x="378" y="318"/>
                    </a:lnTo>
                    <a:lnTo>
                      <a:pt x="118" y="318"/>
                    </a:lnTo>
                    <a:lnTo>
                      <a:pt x="118" y="430"/>
                    </a:lnTo>
                    <a:lnTo>
                      <a:pt x="410" y="430"/>
                    </a:lnTo>
                    <a:lnTo>
                      <a:pt x="410" y="534"/>
                    </a:lnTo>
                    <a:lnTo>
                      <a:pt x="0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22" name="Freeform 15"/>
              <p:cNvSpPr>
                <a:spLocks/>
              </p:cNvSpPr>
              <p:nvPr userDrawn="1"/>
            </p:nvSpPr>
            <p:spPr bwMode="gray">
              <a:xfrm>
                <a:off x="7227888" y="3159125"/>
                <a:ext cx="609600" cy="847725"/>
              </a:xfrm>
              <a:custGeom>
                <a:avLst/>
                <a:gdLst/>
                <a:ahLst/>
                <a:cxnLst>
                  <a:cxn ang="0">
                    <a:pos x="0" y="534"/>
                  </a:cxn>
                  <a:cxn ang="0">
                    <a:pos x="0" y="0"/>
                  </a:cxn>
                  <a:cxn ang="0">
                    <a:pos x="116" y="0"/>
                  </a:cxn>
                  <a:cxn ang="0">
                    <a:pos x="116" y="428"/>
                  </a:cxn>
                  <a:cxn ang="0">
                    <a:pos x="384" y="428"/>
                  </a:cxn>
                  <a:cxn ang="0">
                    <a:pos x="384" y="534"/>
                  </a:cxn>
                  <a:cxn ang="0">
                    <a:pos x="0" y="534"/>
                  </a:cxn>
                </a:cxnLst>
                <a:rect l="0" t="0" r="r" b="b"/>
                <a:pathLst>
                  <a:path w="384" h="534">
                    <a:moveTo>
                      <a:pt x="0" y="534"/>
                    </a:moveTo>
                    <a:lnTo>
                      <a:pt x="0" y="0"/>
                    </a:lnTo>
                    <a:lnTo>
                      <a:pt x="116" y="0"/>
                    </a:lnTo>
                    <a:lnTo>
                      <a:pt x="116" y="428"/>
                    </a:lnTo>
                    <a:lnTo>
                      <a:pt x="384" y="428"/>
                    </a:lnTo>
                    <a:lnTo>
                      <a:pt x="384" y="534"/>
                    </a:lnTo>
                    <a:lnTo>
                      <a:pt x="0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23" name="Freeform 16"/>
              <p:cNvSpPr>
                <a:spLocks noEditPoints="1"/>
              </p:cNvSpPr>
              <p:nvPr userDrawn="1"/>
            </p:nvSpPr>
            <p:spPr bwMode="gray">
              <a:xfrm>
                <a:off x="3548063" y="2133600"/>
                <a:ext cx="911225" cy="857250"/>
              </a:xfrm>
              <a:custGeom>
                <a:avLst/>
                <a:gdLst/>
                <a:ahLst/>
                <a:cxnLst>
                  <a:cxn ang="0">
                    <a:pos x="212" y="316"/>
                  </a:cxn>
                  <a:cxn ang="0">
                    <a:pos x="286" y="142"/>
                  </a:cxn>
                  <a:cxn ang="0">
                    <a:pos x="360" y="316"/>
                  </a:cxn>
                  <a:cxn ang="0">
                    <a:pos x="212" y="316"/>
                  </a:cxn>
                  <a:cxn ang="0">
                    <a:pos x="342" y="0"/>
                  </a:cxn>
                  <a:cxn ang="0">
                    <a:pos x="232" y="0"/>
                  </a:cxn>
                  <a:cxn ang="0">
                    <a:pos x="0" y="540"/>
                  </a:cxn>
                  <a:cxn ang="0">
                    <a:pos x="120" y="540"/>
                  </a:cxn>
                  <a:cxn ang="0">
                    <a:pos x="170" y="420"/>
                  </a:cxn>
                  <a:cxn ang="0">
                    <a:pos x="402" y="420"/>
                  </a:cxn>
                  <a:cxn ang="0">
                    <a:pos x="452" y="540"/>
                  </a:cxn>
                  <a:cxn ang="0">
                    <a:pos x="574" y="540"/>
                  </a:cxn>
                  <a:cxn ang="0">
                    <a:pos x="342" y="0"/>
                  </a:cxn>
                </a:cxnLst>
                <a:rect l="0" t="0" r="r" b="b"/>
                <a:pathLst>
                  <a:path w="574" h="540">
                    <a:moveTo>
                      <a:pt x="212" y="316"/>
                    </a:moveTo>
                    <a:lnTo>
                      <a:pt x="286" y="142"/>
                    </a:lnTo>
                    <a:lnTo>
                      <a:pt x="360" y="316"/>
                    </a:lnTo>
                    <a:lnTo>
                      <a:pt x="212" y="316"/>
                    </a:lnTo>
                    <a:close/>
                    <a:moveTo>
                      <a:pt x="342" y="0"/>
                    </a:moveTo>
                    <a:lnTo>
                      <a:pt x="232" y="0"/>
                    </a:lnTo>
                    <a:lnTo>
                      <a:pt x="0" y="540"/>
                    </a:lnTo>
                    <a:lnTo>
                      <a:pt x="120" y="540"/>
                    </a:lnTo>
                    <a:lnTo>
                      <a:pt x="170" y="420"/>
                    </a:lnTo>
                    <a:lnTo>
                      <a:pt x="402" y="420"/>
                    </a:lnTo>
                    <a:lnTo>
                      <a:pt x="452" y="540"/>
                    </a:lnTo>
                    <a:lnTo>
                      <a:pt x="574" y="540"/>
                    </a:lnTo>
                    <a:lnTo>
                      <a:pt x="342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24" name="Freeform 17"/>
              <p:cNvSpPr>
                <a:spLocks/>
              </p:cNvSpPr>
              <p:nvPr userDrawn="1"/>
            </p:nvSpPr>
            <p:spPr bwMode="gray">
              <a:xfrm>
                <a:off x="6538913" y="2139950"/>
                <a:ext cx="873125" cy="850900"/>
              </a:xfrm>
              <a:custGeom>
                <a:avLst/>
                <a:gdLst/>
                <a:ahLst/>
                <a:cxnLst>
                  <a:cxn ang="0">
                    <a:pos x="550" y="212"/>
                  </a:cxn>
                  <a:cxn ang="0">
                    <a:pos x="332" y="212"/>
                  </a:cxn>
                  <a:cxn ang="0">
                    <a:pos x="332" y="0"/>
                  </a:cxn>
                  <a:cxn ang="0">
                    <a:pos x="220" y="0"/>
                  </a:cxn>
                  <a:cxn ang="0">
                    <a:pos x="220" y="212"/>
                  </a:cxn>
                  <a:cxn ang="0">
                    <a:pos x="0" y="212"/>
                  </a:cxn>
                  <a:cxn ang="0">
                    <a:pos x="0" y="322"/>
                  </a:cxn>
                  <a:cxn ang="0">
                    <a:pos x="220" y="322"/>
                  </a:cxn>
                  <a:cxn ang="0">
                    <a:pos x="220" y="536"/>
                  </a:cxn>
                  <a:cxn ang="0">
                    <a:pos x="332" y="536"/>
                  </a:cxn>
                  <a:cxn ang="0">
                    <a:pos x="332" y="322"/>
                  </a:cxn>
                  <a:cxn ang="0">
                    <a:pos x="550" y="322"/>
                  </a:cxn>
                  <a:cxn ang="0">
                    <a:pos x="550" y="212"/>
                  </a:cxn>
                </a:cxnLst>
                <a:rect l="0" t="0" r="r" b="b"/>
                <a:pathLst>
                  <a:path w="550" h="536">
                    <a:moveTo>
                      <a:pt x="550" y="212"/>
                    </a:moveTo>
                    <a:lnTo>
                      <a:pt x="332" y="212"/>
                    </a:lnTo>
                    <a:lnTo>
                      <a:pt x="332" y="0"/>
                    </a:lnTo>
                    <a:lnTo>
                      <a:pt x="220" y="0"/>
                    </a:lnTo>
                    <a:lnTo>
                      <a:pt x="220" y="212"/>
                    </a:lnTo>
                    <a:lnTo>
                      <a:pt x="0" y="212"/>
                    </a:lnTo>
                    <a:lnTo>
                      <a:pt x="0" y="322"/>
                    </a:lnTo>
                    <a:lnTo>
                      <a:pt x="220" y="322"/>
                    </a:lnTo>
                    <a:lnTo>
                      <a:pt x="220" y="536"/>
                    </a:lnTo>
                    <a:lnTo>
                      <a:pt x="332" y="536"/>
                    </a:lnTo>
                    <a:lnTo>
                      <a:pt x="332" y="322"/>
                    </a:lnTo>
                    <a:lnTo>
                      <a:pt x="550" y="322"/>
                    </a:lnTo>
                    <a:lnTo>
                      <a:pt x="550" y="212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</p:grpSp>
      </p:grpSp>
      <p:sp>
        <p:nvSpPr>
          <p:cNvPr id="3" name="Textplatzhalter 2"/>
          <p:cNvSpPr>
            <a:spLocks noGrp="1"/>
          </p:cNvSpPr>
          <p:nvPr>
            <p:ph type="body" sz="quarter" idx="17" hasCustomPrompt="1"/>
          </p:nvPr>
        </p:nvSpPr>
        <p:spPr bwMode="gray">
          <a:xfrm rot="21180000">
            <a:off x="2333004" y="2964854"/>
            <a:ext cx="3709015" cy="251546"/>
          </a:xfrm>
        </p:spPr>
        <p:txBody>
          <a:bodyPr anchor="b">
            <a:normAutofit/>
          </a:bodyPr>
          <a:lstStyle>
            <a:lvl1pPr marL="0">
              <a:spcAft>
                <a:spcPts val="0"/>
              </a:spcAft>
              <a:buFontTx/>
              <a:buNone/>
              <a:defRPr sz="1600">
                <a:solidFill>
                  <a:schemeClr val="accent2"/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9pPr>
          </a:lstStyle>
          <a:p>
            <a:pPr lvl="0"/>
            <a:r>
              <a:rPr lang="en-US" noProof="0" dirty="0"/>
              <a:t>Position</a:t>
            </a:r>
          </a:p>
        </p:txBody>
      </p:sp>
      <p:sp>
        <p:nvSpPr>
          <p:cNvPr id="27" name="Titel 5"/>
          <p:cNvSpPr>
            <a:spLocks noGrp="1"/>
          </p:cNvSpPr>
          <p:nvPr>
            <p:ph type="title" hasCustomPrompt="1"/>
          </p:nvPr>
        </p:nvSpPr>
        <p:spPr bwMode="gray">
          <a:xfrm rot="21180000">
            <a:off x="2293557" y="2565325"/>
            <a:ext cx="3710216" cy="400459"/>
          </a:xfrm>
          <a:solidFill>
            <a:schemeClr val="bg1"/>
          </a:solidFill>
        </p:spPr>
        <p:txBody>
          <a:bodyPr vert="horz" lIns="0" tIns="0" rIns="0" bIns="0" anchor="b">
            <a:noAutofit/>
          </a:bodyPr>
          <a:lstStyle>
            <a:lvl1pPr marL="0" marR="0" indent="0" algn="l" defTabSz="457063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/>
            </a:lvl1pPr>
          </a:lstStyle>
          <a:p>
            <a:r>
              <a:rPr lang="en-US" noProof="0" dirty="0"/>
              <a:t>Name Surname</a:t>
            </a:r>
          </a:p>
        </p:txBody>
      </p:sp>
      <p:sp>
        <p:nvSpPr>
          <p:cNvPr id="45" name="Textplatzhalter 6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7248225" y="2636912"/>
            <a:ext cx="3599513" cy="432000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2799">
                <a:solidFill>
                  <a:schemeClr val="bg1"/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9pPr>
          </a:lstStyle>
          <a:p>
            <a:pPr lvl="0"/>
            <a:r>
              <a:rPr lang="en-US" noProof="0" dirty="0"/>
              <a:t>&lt;Thank you!&gt;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9" hasCustomPrompt="1"/>
          </p:nvPr>
        </p:nvSpPr>
        <p:spPr bwMode="gray">
          <a:xfrm rot="21179971">
            <a:off x="2415265" y="3467630"/>
            <a:ext cx="1531791" cy="767067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900" baseline="0"/>
            </a:lvl1pPr>
            <a:lvl2pPr marL="0" indent="0">
              <a:spcAft>
                <a:spcPts val="0"/>
              </a:spcAft>
              <a:buFontTx/>
              <a:buNone/>
              <a:defRPr sz="900"/>
            </a:lvl2pPr>
            <a:lvl3pPr marL="0" indent="0">
              <a:spcAft>
                <a:spcPts val="0"/>
              </a:spcAft>
              <a:buFontTx/>
              <a:buNone/>
              <a:defRPr sz="900"/>
            </a:lvl3pPr>
            <a:lvl4pPr marL="0" indent="0">
              <a:spcAft>
                <a:spcPts val="0"/>
              </a:spcAft>
              <a:buFontTx/>
              <a:buNone/>
              <a:defRPr sz="900"/>
            </a:lvl4pPr>
            <a:lvl5pPr marL="0" indent="0">
              <a:spcAft>
                <a:spcPts val="0"/>
              </a:spcAft>
              <a:buFontTx/>
              <a:buNone/>
              <a:defRPr sz="900"/>
            </a:lvl5pPr>
            <a:lvl6pPr marL="0" indent="0">
              <a:spcAft>
                <a:spcPts val="0"/>
              </a:spcAft>
              <a:buFontTx/>
              <a:buNone/>
              <a:defRPr sz="900"/>
            </a:lvl6pPr>
            <a:lvl7pPr marL="0" indent="0">
              <a:spcAft>
                <a:spcPts val="0"/>
              </a:spcAft>
              <a:buFontTx/>
              <a:buNone/>
              <a:defRPr sz="900"/>
            </a:lvl7pPr>
            <a:lvl8pPr marL="0" indent="0">
              <a:spcAft>
                <a:spcPts val="0"/>
              </a:spcAft>
              <a:buFontTx/>
              <a:buNone/>
              <a:defRPr sz="900"/>
            </a:lvl8pPr>
            <a:lvl9pPr marL="0" indent="0">
              <a:spcAft>
                <a:spcPts val="0"/>
              </a:spcAft>
              <a:buFontTx/>
              <a:buNone/>
              <a:defRPr sz="900"/>
            </a:lvl9pPr>
          </a:lstStyle>
          <a:p>
            <a:pPr lvl="0"/>
            <a:r>
              <a:rPr lang="en-US" noProof="0" dirty="0"/>
              <a:t>MANN+HUMMEL</a:t>
            </a:r>
            <a:br>
              <a:rPr lang="en-US" noProof="0" dirty="0"/>
            </a:br>
            <a:r>
              <a:rPr lang="en-US" noProof="0" dirty="0"/>
              <a:t>Address</a:t>
            </a:r>
          </a:p>
        </p:txBody>
      </p:sp>
      <p:sp>
        <p:nvSpPr>
          <p:cNvPr id="29" name="Textplatzhalter 3"/>
          <p:cNvSpPr>
            <a:spLocks noGrp="1"/>
          </p:cNvSpPr>
          <p:nvPr>
            <p:ph type="body" sz="quarter" idx="20" hasCustomPrompt="1"/>
          </p:nvPr>
        </p:nvSpPr>
        <p:spPr bwMode="gray">
          <a:xfrm rot="21179971">
            <a:off x="3975157" y="3240113"/>
            <a:ext cx="2142240" cy="767067"/>
          </a:xfrm>
        </p:spPr>
        <p:txBody>
          <a:bodyPr>
            <a:noAutofit/>
          </a:bodyPr>
          <a:lstStyle>
            <a:lvl1pPr marL="0" indent="0">
              <a:spcAft>
                <a:spcPts val="0"/>
              </a:spcAft>
              <a:buFontTx/>
              <a:buNone/>
              <a:tabLst>
                <a:tab pos="449128" algn="l"/>
              </a:tabLst>
              <a:defRPr sz="900" baseline="0"/>
            </a:lvl1pPr>
            <a:lvl2pPr marL="0" indent="0">
              <a:spcAft>
                <a:spcPts val="0"/>
              </a:spcAft>
              <a:buFontTx/>
              <a:buNone/>
              <a:defRPr sz="900"/>
            </a:lvl2pPr>
            <a:lvl3pPr marL="0" indent="0">
              <a:spcAft>
                <a:spcPts val="0"/>
              </a:spcAft>
              <a:buFontTx/>
              <a:buNone/>
              <a:defRPr sz="900"/>
            </a:lvl3pPr>
            <a:lvl4pPr marL="0" indent="0">
              <a:spcAft>
                <a:spcPts val="0"/>
              </a:spcAft>
              <a:buFontTx/>
              <a:buNone/>
              <a:defRPr sz="900"/>
            </a:lvl4pPr>
            <a:lvl5pPr marL="0" indent="0">
              <a:spcAft>
                <a:spcPts val="0"/>
              </a:spcAft>
              <a:buFontTx/>
              <a:buNone/>
              <a:defRPr sz="900"/>
            </a:lvl5pPr>
            <a:lvl6pPr marL="0" indent="0">
              <a:spcAft>
                <a:spcPts val="0"/>
              </a:spcAft>
              <a:buFontTx/>
              <a:buNone/>
              <a:defRPr sz="900"/>
            </a:lvl6pPr>
            <a:lvl7pPr marL="0" indent="0">
              <a:spcAft>
                <a:spcPts val="0"/>
              </a:spcAft>
              <a:buFontTx/>
              <a:buNone/>
              <a:defRPr sz="900"/>
            </a:lvl7pPr>
            <a:lvl8pPr marL="0" indent="0">
              <a:spcAft>
                <a:spcPts val="0"/>
              </a:spcAft>
              <a:buFontTx/>
              <a:buNone/>
              <a:defRPr sz="900"/>
            </a:lvl8pPr>
            <a:lvl9pPr marL="0" indent="0">
              <a:spcAft>
                <a:spcPts val="0"/>
              </a:spcAft>
              <a:buFontTx/>
              <a:buNone/>
              <a:defRPr sz="900"/>
            </a:lvl9pPr>
          </a:lstStyle>
          <a:p>
            <a:pPr lvl="0"/>
            <a:r>
              <a:rPr lang="en-US" noProof="0" dirty="0"/>
              <a:t>Phone   +xx </a:t>
            </a:r>
            <a:r>
              <a:rPr lang="en-US" noProof="0" dirty="0" err="1"/>
              <a:t>xxxx</a:t>
            </a:r>
            <a:r>
              <a:rPr lang="en-US" noProof="0" dirty="0"/>
              <a:t> xx-xx</a:t>
            </a:r>
            <a:br>
              <a:rPr lang="en-US" noProof="0" dirty="0"/>
            </a:br>
            <a:r>
              <a:rPr lang="en-US" noProof="0" dirty="0"/>
              <a:t>Fax        +xx </a:t>
            </a:r>
            <a:r>
              <a:rPr lang="en-US" noProof="0" dirty="0" err="1"/>
              <a:t>xxxx</a:t>
            </a:r>
            <a:r>
              <a:rPr lang="en-US" noProof="0" dirty="0"/>
              <a:t> xx-xx</a:t>
            </a:r>
            <a:br>
              <a:rPr lang="en-US" noProof="0" dirty="0"/>
            </a:br>
            <a:r>
              <a:rPr lang="en-US" noProof="0" dirty="0"/>
              <a:t>Mobile    +xx </a:t>
            </a:r>
            <a:r>
              <a:rPr lang="en-US" noProof="0" dirty="0" err="1"/>
              <a:t>xxxx</a:t>
            </a:r>
            <a:r>
              <a:rPr lang="en-US" noProof="0" dirty="0"/>
              <a:t> xx-xxx</a:t>
            </a:r>
            <a:br>
              <a:rPr lang="en-US" noProof="0" dirty="0"/>
            </a:br>
            <a:r>
              <a:rPr lang="en-US" noProof="0" dirty="0"/>
              <a:t>max.mustermann@mann-hummel.com</a:t>
            </a:r>
            <a:br>
              <a:rPr lang="en-US" noProof="0" dirty="0"/>
            </a:br>
            <a:r>
              <a:rPr lang="en-US" noProof="0" dirty="0"/>
              <a:t>www.mann-hummel.com</a:t>
            </a:r>
          </a:p>
        </p:txBody>
      </p:sp>
      <p:pic>
        <p:nvPicPr>
          <p:cNvPr id="31" name="Picture 85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93624" y="6510889"/>
            <a:ext cx="1529602" cy="121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4097194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wo conta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 userDrawn="1"/>
        </p:nvSpPr>
        <p:spPr bwMode="gray">
          <a:xfrm>
            <a:off x="193624" y="6237312"/>
            <a:ext cx="10149741" cy="504056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799" dirty="0">
              <a:solidFill>
                <a:prstClr val="white"/>
              </a:solidFill>
            </a:endParaRPr>
          </a:p>
        </p:txBody>
      </p:sp>
      <p:pic>
        <p:nvPicPr>
          <p:cNvPr id="32" name="Picture 127" descr="K:\Mann + Hummel\03_Vorlagen\03_PowerPoint\backup\Vignette_16x32_8_60prozent_2016.01.27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187995" y="188913"/>
            <a:ext cx="11804751" cy="5761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5" name="Textplatzhalter 6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1939419" y="980776"/>
            <a:ext cx="8908319" cy="432000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2799">
                <a:solidFill>
                  <a:schemeClr val="bg1"/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9pPr>
          </a:lstStyle>
          <a:p>
            <a:pPr lvl="0"/>
            <a:r>
              <a:rPr lang="en-US" noProof="0" dirty="0"/>
              <a:t>&lt;Thank you!&gt;</a:t>
            </a:r>
          </a:p>
        </p:txBody>
      </p:sp>
      <p:pic>
        <p:nvPicPr>
          <p:cNvPr id="51" name="Picture 85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93624" y="6510889"/>
            <a:ext cx="1529602" cy="121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52" name="Gruppierung 2"/>
          <p:cNvGrpSpPr>
            <a:grpSpLocks noChangeAspect="1"/>
          </p:cNvGrpSpPr>
          <p:nvPr userDrawn="1"/>
        </p:nvGrpSpPr>
        <p:grpSpPr bwMode="gray">
          <a:xfrm rot="21208675">
            <a:off x="2079148" y="2067127"/>
            <a:ext cx="4104875" cy="2659484"/>
            <a:chOff x="3013829" y="1420446"/>
            <a:chExt cx="3412817" cy="2210533"/>
          </a:xfrm>
        </p:grpSpPr>
        <p:sp>
          <p:nvSpPr>
            <p:cNvPr id="53" name="Rechteck 52"/>
            <p:cNvSpPr/>
            <p:nvPr/>
          </p:nvSpPr>
          <p:spPr bwMode="gray">
            <a:xfrm>
              <a:off x="3013829" y="1420446"/>
              <a:ext cx="3412817" cy="2210533"/>
            </a:xfrm>
            <a:prstGeom prst="rect">
              <a:avLst/>
            </a:prstGeom>
            <a:solidFill>
              <a:schemeClr val="bg1"/>
            </a:solidFill>
            <a:ln w="28575" cap="sq" cmpd="sng">
              <a:noFill/>
              <a:miter lim="800000"/>
            </a:ln>
            <a:effectLst>
              <a:outerShdw blurRad="65000" dist="50800" dir="12900000" kx="195000" ky="145000" algn="tl" rotWithShape="0">
                <a:srgbClr val="000000">
                  <a:alpha val="30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799" dirty="0">
                <a:solidFill>
                  <a:prstClr val="white"/>
                </a:solidFill>
              </a:endParaRPr>
            </a:p>
          </p:txBody>
        </p:sp>
        <p:grpSp>
          <p:nvGrpSpPr>
            <p:cNvPr id="54" name="Gruppierung 17"/>
            <p:cNvGrpSpPr/>
            <p:nvPr userDrawn="1"/>
          </p:nvGrpSpPr>
          <p:grpSpPr bwMode="gray">
            <a:xfrm>
              <a:off x="5378643" y="1587443"/>
              <a:ext cx="883009" cy="319627"/>
              <a:chOff x="2627313" y="2133600"/>
              <a:chExt cx="5210174" cy="1885957"/>
            </a:xfrm>
            <a:solidFill>
              <a:schemeClr val="accent1"/>
            </a:solidFill>
          </p:grpSpPr>
          <p:sp>
            <p:nvSpPr>
              <p:cNvPr id="55" name="Freeform 6"/>
              <p:cNvSpPr>
                <a:spLocks/>
              </p:cNvSpPr>
              <p:nvPr userDrawn="1"/>
            </p:nvSpPr>
            <p:spPr bwMode="gray">
              <a:xfrm>
                <a:off x="2627314" y="3159129"/>
                <a:ext cx="749301" cy="847727"/>
              </a:xfrm>
              <a:custGeom>
                <a:avLst/>
                <a:gdLst/>
                <a:ahLst/>
                <a:cxnLst>
                  <a:cxn ang="0">
                    <a:pos x="354" y="534"/>
                  </a:cxn>
                  <a:cxn ang="0">
                    <a:pos x="354" y="320"/>
                  </a:cxn>
                  <a:cxn ang="0">
                    <a:pos x="118" y="320"/>
                  </a:cxn>
                  <a:cxn ang="0">
                    <a:pos x="118" y="534"/>
                  </a:cxn>
                  <a:cxn ang="0">
                    <a:pos x="0" y="534"/>
                  </a:cxn>
                  <a:cxn ang="0">
                    <a:pos x="0" y="0"/>
                  </a:cxn>
                  <a:cxn ang="0">
                    <a:pos x="118" y="0"/>
                  </a:cxn>
                  <a:cxn ang="0">
                    <a:pos x="118" y="212"/>
                  </a:cxn>
                  <a:cxn ang="0">
                    <a:pos x="354" y="212"/>
                  </a:cxn>
                  <a:cxn ang="0">
                    <a:pos x="354" y="0"/>
                  </a:cxn>
                  <a:cxn ang="0">
                    <a:pos x="472" y="0"/>
                  </a:cxn>
                  <a:cxn ang="0">
                    <a:pos x="472" y="534"/>
                  </a:cxn>
                  <a:cxn ang="0">
                    <a:pos x="354" y="534"/>
                  </a:cxn>
                </a:cxnLst>
                <a:rect l="0" t="0" r="r" b="b"/>
                <a:pathLst>
                  <a:path w="472" h="534">
                    <a:moveTo>
                      <a:pt x="354" y="534"/>
                    </a:moveTo>
                    <a:lnTo>
                      <a:pt x="354" y="320"/>
                    </a:lnTo>
                    <a:lnTo>
                      <a:pt x="118" y="320"/>
                    </a:lnTo>
                    <a:lnTo>
                      <a:pt x="118" y="534"/>
                    </a:lnTo>
                    <a:lnTo>
                      <a:pt x="0" y="534"/>
                    </a:lnTo>
                    <a:lnTo>
                      <a:pt x="0" y="0"/>
                    </a:lnTo>
                    <a:lnTo>
                      <a:pt x="118" y="0"/>
                    </a:lnTo>
                    <a:lnTo>
                      <a:pt x="118" y="212"/>
                    </a:lnTo>
                    <a:lnTo>
                      <a:pt x="354" y="212"/>
                    </a:lnTo>
                    <a:lnTo>
                      <a:pt x="354" y="0"/>
                    </a:lnTo>
                    <a:lnTo>
                      <a:pt x="472" y="0"/>
                    </a:lnTo>
                    <a:lnTo>
                      <a:pt x="472" y="534"/>
                    </a:lnTo>
                    <a:lnTo>
                      <a:pt x="354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56" name="Freeform 7"/>
              <p:cNvSpPr>
                <a:spLocks/>
              </p:cNvSpPr>
              <p:nvPr userDrawn="1"/>
            </p:nvSpPr>
            <p:spPr bwMode="gray">
              <a:xfrm>
                <a:off x="3544886" y="3159132"/>
                <a:ext cx="733426" cy="860425"/>
              </a:xfrm>
              <a:custGeom>
                <a:avLst/>
                <a:gdLst/>
                <a:ahLst/>
                <a:cxnLst>
                  <a:cxn ang="0">
                    <a:pos x="230" y="542"/>
                  </a:cxn>
                  <a:cxn ang="0">
                    <a:pos x="178" y="540"/>
                  </a:cxn>
                  <a:cxn ang="0">
                    <a:pos x="132" y="528"/>
                  </a:cxn>
                  <a:cxn ang="0">
                    <a:pos x="94" y="510"/>
                  </a:cxn>
                  <a:cxn ang="0">
                    <a:pos x="60" y="484"/>
                  </a:cxn>
                  <a:cxn ang="0">
                    <a:pos x="34" y="450"/>
                  </a:cxn>
                  <a:cxn ang="0">
                    <a:pos x="16" y="408"/>
                  </a:cxn>
                  <a:cxn ang="0">
                    <a:pos x="4" y="360"/>
                  </a:cxn>
                  <a:cxn ang="0">
                    <a:pos x="0" y="306"/>
                  </a:cxn>
                  <a:cxn ang="0">
                    <a:pos x="118" y="0"/>
                  </a:cxn>
                  <a:cxn ang="0">
                    <a:pos x="118" y="302"/>
                  </a:cxn>
                  <a:cxn ang="0">
                    <a:pos x="124" y="360"/>
                  </a:cxn>
                  <a:cxn ang="0">
                    <a:pos x="134" y="382"/>
                  </a:cxn>
                  <a:cxn ang="0">
                    <a:pos x="148" y="400"/>
                  </a:cxn>
                  <a:cxn ang="0">
                    <a:pos x="164" y="416"/>
                  </a:cxn>
                  <a:cxn ang="0">
                    <a:pos x="182" y="426"/>
                  </a:cxn>
                  <a:cxn ang="0">
                    <a:pos x="206" y="432"/>
                  </a:cxn>
                  <a:cxn ang="0">
                    <a:pos x="230" y="434"/>
                  </a:cxn>
                  <a:cxn ang="0">
                    <a:pos x="278" y="426"/>
                  </a:cxn>
                  <a:cxn ang="0">
                    <a:pos x="298" y="416"/>
                  </a:cxn>
                  <a:cxn ang="0">
                    <a:pos x="314" y="402"/>
                  </a:cxn>
                  <a:cxn ang="0">
                    <a:pos x="328" y="384"/>
                  </a:cxn>
                  <a:cxn ang="0">
                    <a:pos x="336" y="362"/>
                  </a:cxn>
                  <a:cxn ang="0">
                    <a:pos x="344" y="306"/>
                  </a:cxn>
                  <a:cxn ang="0">
                    <a:pos x="462" y="0"/>
                  </a:cxn>
                  <a:cxn ang="0">
                    <a:pos x="462" y="302"/>
                  </a:cxn>
                  <a:cxn ang="0">
                    <a:pos x="458" y="358"/>
                  </a:cxn>
                  <a:cxn ang="0">
                    <a:pos x="446" y="408"/>
                  </a:cxn>
                  <a:cxn ang="0">
                    <a:pos x="426" y="450"/>
                  </a:cxn>
                  <a:cxn ang="0">
                    <a:pos x="400" y="482"/>
                  </a:cxn>
                  <a:cxn ang="0">
                    <a:pos x="366" y="510"/>
                  </a:cxn>
                  <a:cxn ang="0">
                    <a:pos x="326" y="528"/>
                  </a:cxn>
                  <a:cxn ang="0">
                    <a:pos x="280" y="540"/>
                  </a:cxn>
                  <a:cxn ang="0">
                    <a:pos x="230" y="542"/>
                  </a:cxn>
                </a:cxnLst>
                <a:rect l="0" t="0" r="r" b="b"/>
                <a:pathLst>
                  <a:path w="462" h="542">
                    <a:moveTo>
                      <a:pt x="230" y="542"/>
                    </a:moveTo>
                    <a:lnTo>
                      <a:pt x="230" y="542"/>
                    </a:lnTo>
                    <a:lnTo>
                      <a:pt x="204" y="542"/>
                    </a:lnTo>
                    <a:lnTo>
                      <a:pt x="178" y="540"/>
                    </a:lnTo>
                    <a:lnTo>
                      <a:pt x="154" y="534"/>
                    </a:lnTo>
                    <a:lnTo>
                      <a:pt x="132" y="528"/>
                    </a:lnTo>
                    <a:lnTo>
                      <a:pt x="112" y="520"/>
                    </a:lnTo>
                    <a:lnTo>
                      <a:pt x="94" y="510"/>
                    </a:lnTo>
                    <a:lnTo>
                      <a:pt x="76" y="498"/>
                    </a:lnTo>
                    <a:lnTo>
                      <a:pt x="60" y="484"/>
                    </a:lnTo>
                    <a:lnTo>
                      <a:pt x="46" y="468"/>
                    </a:lnTo>
                    <a:lnTo>
                      <a:pt x="34" y="450"/>
                    </a:lnTo>
                    <a:lnTo>
                      <a:pt x="24" y="430"/>
                    </a:lnTo>
                    <a:lnTo>
                      <a:pt x="16" y="408"/>
                    </a:lnTo>
                    <a:lnTo>
                      <a:pt x="8" y="386"/>
                    </a:lnTo>
                    <a:lnTo>
                      <a:pt x="4" y="360"/>
                    </a:lnTo>
                    <a:lnTo>
                      <a:pt x="0" y="334"/>
                    </a:lnTo>
                    <a:lnTo>
                      <a:pt x="0" y="306"/>
                    </a:lnTo>
                    <a:lnTo>
                      <a:pt x="0" y="0"/>
                    </a:lnTo>
                    <a:lnTo>
                      <a:pt x="118" y="0"/>
                    </a:lnTo>
                    <a:lnTo>
                      <a:pt x="118" y="302"/>
                    </a:lnTo>
                    <a:lnTo>
                      <a:pt x="118" y="302"/>
                    </a:lnTo>
                    <a:lnTo>
                      <a:pt x="120" y="332"/>
                    </a:lnTo>
                    <a:lnTo>
                      <a:pt x="124" y="360"/>
                    </a:lnTo>
                    <a:lnTo>
                      <a:pt x="130" y="372"/>
                    </a:lnTo>
                    <a:lnTo>
                      <a:pt x="134" y="382"/>
                    </a:lnTo>
                    <a:lnTo>
                      <a:pt x="140" y="392"/>
                    </a:lnTo>
                    <a:lnTo>
                      <a:pt x="148" y="400"/>
                    </a:lnTo>
                    <a:lnTo>
                      <a:pt x="154" y="408"/>
                    </a:lnTo>
                    <a:lnTo>
                      <a:pt x="164" y="416"/>
                    </a:lnTo>
                    <a:lnTo>
                      <a:pt x="172" y="422"/>
                    </a:lnTo>
                    <a:lnTo>
                      <a:pt x="182" y="426"/>
                    </a:lnTo>
                    <a:lnTo>
                      <a:pt x="194" y="430"/>
                    </a:lnTo>
                    <a:lnTo>
                      <a:pt x="206" y="432"/>
                    </a:lnTo>
                    <a:lnTo>
                      <a:pt x="230" y="434"/>
                    </a:lnTo>
                    <a:lnTo>
                      <a:pt x="230" y="434"/>
                    </a:lnTo>
                    <a:lnTo>
                      <a:pt x="256" y="432"/>
                    </a:lnTo>
                    <a:lnTo>
                      <a:pt x="278" y="426"/>
                    </a:lnTo>
                    <a:lnTo>
                      <a:pt x="290" y="422"/>
                    </a:lnTo>
                    <a:lnTo>
                      <a:pt x="298" y="416"/>
                    </a:lnTo>
                    <a:lnTo>
                      <a:pt x="306" y="410"/>
                    </a:lnTo>
                    <a:lnTo>
                      <a:pt x="314" y="402"/>
                    </a:lnTo>
                    <a:lnTo>
                      <a:pt x="322" y="394"/>
                    </a:lnTo>
                    <a:lnTo>
                      <a:pt x="328" y="384"/>
                    </a:lnTo>
                    <a:lnTo>
                      <a:pt x="332" y="374"/>
                    </a:lnTo>
                    <a:lnTo>
                      <a:pt x="336" y="362"/>
                    </a:lnTo>
                    <a:lnTo>
                      <a:pt x="342" y="336"/>
                    </a:lnTo>
                    <a:lnTo>
                      <a:pt x="344" y="306"/>
                    </a:lnTo>
                    <a:lnTo>
                      <a:pt x="344" y="0"/>
                    </a:lnTo>
                    <a:lnTo>
                      <a:pt x="462" y="0"/>
                    </a:lnTo>
                    <a:lnTo>
                      <a:pt x="462" y="302"/>
                    </a:lnTo>
                    <a:lnTo>
                      <a:pt x="462" y="302"/>
                    </a:lnTo>
                    <a:lnTo>
                      <a:pt x="462" y="330"/>
                    </a:lnTo>
                    <a:lnTo>
                      <a:pt x="458" y="358"/>
                    </a:lnTo>
                    <a:lnTo>
                      <a:pt x="454" y="384"/>
                    </a:lnTo>
                    <a:lnTo>
                      <a:pt x="446" y="408"/>
                    </a:lnTo>
                    <a:lnTo>
                      <a:pt x="438" y="430"/>
                    </a:lnTo>
                    <a:lnTo>
                      <a:pt x="426" y="450"/>
                    </a:lnTo>
                    <a:lnTo>
                      <a:pt x="414" y="466"/>
                    </a:lnTo>
                    <a:lnTo>
                      <a:pt x="400" y="482"/>
                    </a:lnTo>
                    <a:lnTo>
                      <a:pt x="384" y="498"/>
                    </a:lnTo>
                    <a:lnTo>
                      <a:pt x="366" y="510"/>
                    </a:lnTo>
                    <a:lnTo>
                      <a:pt x="348" y="520"/>
                    </a:lnTo>
                    <a:lnTo>
                      <a:pt x="326" y="528"/>
                    </a:lnTo>
                    <a:lnTo>
                      <a:pt x="304" y="534"/>
                    </a:lnTo>
                    <a:lnTo>
                      <a:pt x="280" y="540"/>
                    </a:lnTo>
                    <a:lnTo>
                      <a:pt x="256" y="542"/>
                    </a:lnTo>
                    <a:lnTo>
                      <a:pt x="230" y="542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57" name="Freeform 8"/>
              <p:cNvSpPr>
                <a:spLocks/>
              </p:cNvSpPr>
              <p:nvPr userDrawn="1"/>
            </p:nvSpPr>
            <p:spPr bwMode="gray">
              <a:xfrm>
                <a:off x="3544887" y="3159128"/>
                <a:ext cx="733426" cy="860424"/>
              </a:xfrm>
              <a:custGeom>
                <a:avLst/>
                <a:gdLst/>
                <a:ahLst/>
                <a:cxnLst>
                  <a:cxn ang="0">
                    <a:pos x="230" y="542"/>
                  </a:cxn>
                  <a:cxn ang="0">
                    <a:pos x="178" y="540"/>
                  </a:cxn>
                  <a:cxn ang="0">
                    <a:pos x="132" y="528"/>
                  </a:cxn>
                  <a:cxn ang="0">
                    <a:pos x="94" y="510"/>
                  </a:cxn>
                  <a:cxn ang="0">
                    <a:pos x="60" y="484"/>
                  </a:cxn>
                  <a:cxn ang="0">
                    <a:pos x="34" y="450"/>
                  </a:cxn>
                  <a:cxn ang="0">
                    <a:pos x="16" y="408"/>
                  </a:cxn>
                  <a:cxn ang="0">
                    <a:pos x="4" y="360"/>
                  </a:cxn>
                  <a:cxn ang="0">
                    <a:pos x="0" y="306"/>
                  </a:cxn>
                  <a:cxn ang="0">
                    <a:pos x="118" y="0"/>
                  </a:cxn>
                  <a:cxn ang="0">
                    <a:pos x="118" y="302"/>
                  </a:cxn>
                  <a:cxn ang="0">
                    <a:pos x="124" y="360"/>
                  </a:cxn>
                  <a:cxn ang="0">
                    <a:pos x="134" y="382"/>
                  </a:cxn>
                  <a:cxn ang="0">
                    <a:pos x="148" y="400"/>
                  </a:cxn>
                  <a:cxn ang="0">
                    <a:pos x="164" y="416"/>
                  </a:cxn>
                  <a:cxn ang="0">
                    <a:pos x="182" y="426"/>
                  </a:cxn>
                  <a:cxn ang="0">
                    <a:pos x="206" y="432"/>
                  </a:cxn>
                  <a:cxn ang="0">
                    <a:pos x="230" y="434"/>
                  </a:cxn>
                  <a:cxn ang="0">
                    <a:pos x="278" y="426"/>
                  </a:cxn>
                  <a:cxn ang="0">
                    <a:pos x="298" y="416"/>
                  </a:cxn>
                  <a:cxn ang="0">
                    <a:pos x="314" y="402"/>
                  </a:cxn>
                  <a:cxn ang="0">
                    <a:pos x="328" y="384"/>
                  </a:cxn>
                  <a:cxn ang="0">
                    <a:pos x="336" y="362"/>
                  </a:cxn>
                  <a:cxn ang="0">
                    <a:pos x="344" y="306"/>
                  </a:cxn>
                  <a:cxn ang="0">
                    <a:pos x="462" y="0"/>
                  </a:cxn>
                  <a:cxn ang="0">
                    <a:pos x="462" y="302"/>
                  </a:cxn>
                  <a:cxn ang="0">
                    <a:pos x="458" y="358"/>
                  </a:cxn>
                  <a:cxn ang="0">
                    <a:pos x="446" y="408"/>
                  </a:cxn>
                  <a:cxn ang="0">
                    <a:pos x="426" y="450"/>
                  </a:cxn>
                  <a:cxn ang="0">
                    <a:pos x="400" y="482"/>
                  </a:cxn>
                  <a:cxn ang="0">
                    <a:pos x="366" y="510"/>
                  </a:cxn>
                  <a:cxn ang="0">
                    <a:pos x="326" y="528"/>
                  </a:cxn>
                  <a:cxn ang="0">
                    <a:pos x="280" y="540"/>
                  </a:cxn>
                  <a:cxn ang="0">
                    <a:pos x="230" y="542"/>
                  </a:cxn>
                </a:cxnLst>
                <a:rect l="0" t="0" r="r" b="b"/>
                <a:pathLst>
                  <a:path w="462" h="542">
                    <a:moveTo>
                      <a:pt x="230" y="542"/>
                    </a:moveTo>
                    <a:lnTo>
                      <a:pt x="230" y="542"/>
                    </a:lnTo>
                    <a:lnTo>
                      <a:pt x="204" y="542"/>
                    </a:lnTo>
                    <a:lnTo>
                      <a:pt x="178" y="540"/>
                    </a:lnTo>
                    <a:lnTo>
                      <a:pt x="154" y="534"/>
                    </a:lnTo>
                    <a:lnTo>
                      <a:pt x="132" y="528"/>
                    </a:lnTo>
                    <a:lnTo>
                      <a:pt x="112" y="520"/>
                    </a:lnTo>
                    <a:lnTo>
                      <a:pt x="94" y="510"/>
                    </a:lnTo>
                    <a:lnTo>
                      <a:pt x="76" y="498"/>
                    </a:lnTo>
                    <a:lnTo>
                      <a:pt x="60" y="484"/>
                    </a:lnTo>
                    <a:lnTo>
                      <a:pt x="46" y="468"/>
                    </a:lnTo>
                    <a:lnTo>
                      <a:pt x="34" y="450"/>
                    </a:lnTo>
                    <a:lnTo>
                      <a:pt x="24" y="430"/>
                    </a:lnTo>
                    <a:lnTo>
                      <a:pt x="16" y="408"/>
                    </a:lnTo>
                    <a:lnTo>
                      <a:pt x="8" y="386"/>
                    </a:lnTo>
                    <a:lnTo>
                      <a:pt x="4" y="360"/>
                    </a:lnTo>
                    <a:lnTo>
                      <a:pt x="0" y="334"/>
                    </a:lnTo>
                    <a:lnTo>
                      <a:pt x="0" y="306"/>
                    </a:lnTo>
                    <a:lnTo>
                      <a:pt x="0" y="0"/>
                    </a:lnTo>
                    <a:lnTo>
                      <a:pt x="118" y="0"/>
                    </a:lnTo>
                    <a:lnTo>
                      <a:pt x="118" y="302"/>
                    </a:lnTo>
                    <a:lnTo>
                      <a:pt x="118" y="302"/>
                    </a:lnTo>
                    <a:lnTo>
                      <a:pt x="120" y="332"/>
                    </a:lnTo>
                    <a:lnTo>
                      <a:pt x="124" y="360"/>
                    </a:lnTo>
                    <a:lnTo>
                      <a:pt x="130" y="372"/>
                    </a:lnTo>
                    <a:lnTo>
                      <a:pt x="134" y="382"/>
                    </a:lnTo>
                    <a:lnTo>
                      <a:pt x="140" y="392"/>
                    </a:lnTo>
                    <a:lnTo>
                      <a:pt x="148" y="400"/>
                    </a:lnTo>
                    <a:lnTo>
                      <a:pt x="154" y="408"/>
                    </a:lnTo>
                    <a:lnTo>
                      <a:pt x="164" y="416"/>
                    </a:lnTo>
                    <a:lnTo>
                      <a:pt x="172" y="422"/>
                    </a:lnTo>
                    <a:lnTo>
                      <a:pt x="182" y="426"/>
                    </a:lnTo>
                    <a:lnTo>
                      <a:pt x="194" y="430"/>
                    </a:lnTo>
                    <a:lnTo>
                      <a:pt x="206" y="432"/>
                    </a:lnTo>
                    <a:lnTo>
                      <a:pt x="230" y="434"/>
                    </a:lnTo>
                    <a:lnTo>
                      <a:pt x="230" y="434"/>
                    </a:lnTo>
                    <a:lnTo>
                      <a:pt x="256" y="432"/>
                    </a:lnTo>
                    <a:lnTo>
                      <a:pt x="278" y="426"/>
                    </a:lnTo>
                    <a:lnTo>
                      <a:pt x="290" y="422"/>
                    </a:lnTo>
                    <a:lnTo>
                      <a:pt x="298" y="416"/>
                    </a:lnTo>
                    <a:lnTo>
                      <a:pt x="306" y="410"/>
                    </a:lnTo>
                    <a:lnTo>
                      <a:pt x="314" y="402"/>
                    </a:lnTo>
                    <a:lnTo>
                      <a:pt x="322" y="394"/>
                    </a:lnTo>
                    <a:lnTo>
                      <a:pt x="328" y="384"/>
                    </a:lnTo>
                    <a:lnTo>
                      <a:pt x="332" y="374"/>
                    </a:lnTo>
                    <a:lnTo>
                      <a:pt x="336" y="362"/>
                    </a:lnTo>
                    <a:lnTo>
                      <a:pt x="342" y="336"/>
                    </a:lnTo>
                    <a:lnTo>
                      <a:pt x="344" y="306"/>
                    </a:lnTo>
                    <a:lnTo>
                      <a:pt x="344" y="0"/>
                    </a:lnTo>
                    <a:lnTo>
                      <a:pt x="462" y="0"/>
                    </a:lnTo>
                    <a:lnTo>
                      <a:pt x="462" y="302"/>
                    </a:lnTo>
                    <a:lnTo>
                      <a:pt x="462" y="302"/>
                    </a:lnTo>
                    <a:lnTo>
                      <a:pt x="462" y="330"/>
                    </a:lnTo>
                    <a:lnTo>
                      <a:pt x="458" y="358"/>
                    </a:lnTo>
                    <a:lnTo>
                      <a:pt x="454" y="384"/>
                    </a:lnTo>
                    <a:lnTo>
                      <a:pt x="446" y="408"/>
                    </a:lnTo>
                    <a:lnTo>
                      <a:pt x="438" y="430"/>
                    </a:lnTo>
                    <a:lnTo>
                      <a:pt x="426" y="450"/>
                    </a:lnTo>
                    <a:lnTo>
                      <a:pt x="414" y="466"/>
                    </a:lnTo>
                    <a:lnTo>
                      <a:pt x="400" y="482"/>
                    </a:lnTo>
                    <a:lnTo>
                      <a:pt x="384" y="498"/>
                    </a:lnTo>
                    <a:lnTo>
                      <a:pt x="366" y="510"/>
                    </a:lnTo>
                    <a:lnTo>
                      <a:pt x="348" y="520"/>
                    </a:lnTo>
                    <a:lnTo>
                      <a:pt x="326" y="528"/>
                    </a:lnTo>
                    <a:lnTo>
                      <a:pt x="304" y="534"/>
                    </a:lnTo>
                    <a:lnTo>
                      <a:pt x="280" y="540"/>
                    </a:lnTo>
                    <a:lnTo>
                      <a:pt x="256" y="542"/>
                    </a:lnTo>
                    <a:lnTo>
                      <a:pt x="230" y="542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58" name="Freeform 9"/>
              <p:cNvSpPr>
                <a:spLocks/>
              </p:cNvSpPr>
              <p:nvPr userDrawn="1"/>
            </p:nvSpPr>
            <p:spPr bwMode="gray">
              <a:xfrm>
                <a:off x="2627313" y="2139948"/>
                <a:ext cx="847723" cy="850900"/>
              </a:xfrm>
              <a:custGeom>
                <a:avLst/>
                <a:gdLst/>
                <a:ahLst/>
                <a:cxnLst>
                  <a:cxn ang="0">
                    <a:pos x="418" y="536"/>
                  </a:cxn>
                  <a:cxn ang="0">
                    <a:pos x="418" y="186"/>
                  </a:cxn>
                  <a:cxn ang="0">
                    <a:pos x="268" y="414"/>
                  </a:cxn>
                  <a:cxn ang="0">
                    <a:pos x="264" y="414"/>
                  </a:cxn>
                  <a:cxn ang="0">
                    <a:pos x="116" y="188"/>
                  </a:cxn>
                  <a:cxn ang="0">
                    <a:pos x="116" y="536"/>
                  </a:cxn>
                  <a:cxn ang="0">
                    <a:pos x="0" y="536"/>
                  </a:cxn>
                  <a:cxn ang="0">
                    <a:pos x="0" y="0"/>
                  </a:cxn>
                  <a:cxn ang="0">
                    <a:pos x="126" y="0"/>
                  </a:cxn>
                  <a:cxn ang="0">
                    <a:pos x="268" y="226"/>
                  </a:cxn>
                  <a:cxn ang="0">
                    <a:pos x="408" y="0"/>
                  </a:cxn>
                  <a:cxn ang="0">
                    <a:pos x="534" y="0"/>
                  </a:cxn>
                  <a:cxn ang="0">
                    <a:pos x="534" y="536"/>
                  </a:cxn>
                  <a:cxn ang="0">
                    <a:pos x="418" y="536"/>
                  </a:cxn>
                </a:cxnLst>
                <a:rect l="0" t="0" r="r" b="b"/>
                <a:pathLst>
                  <a:path w="534" h="536">
                    <a:moveTo>
                      <a:pt x="418" y="536"/>
                    </a:moveTo>
                    <a:lnTo>
                      <a:pt x="418" y="186"/>
                    </a:lnTo>
                    <a:lnTo>
                      <a:pt x="268" y="414"/>
                    </a:lnTo>
                    <a:lnTo>
                      <a:pt x="264" y="414"/>
                    </a:lnTo>
                    <a:lnTo>
                      <a:pt x="116" y="188"/>
                    </a:lnTo>
                    <a:lnTo>
                      <a:pt x="116" y="536"/>
                    </a:lnTo>
                    <a:lnTo>
                      <a:pt x="0" y="536"/>
                    </a:lnTo>
                    <a:lnTo>
                      <a:pt x="0" y="0"/>
                    </a:lnTo>
                    <a:lnTo>
                      <a:pt x="126" y="0"/>
                    </a:lnTo>
                    <a:lnTo>
                      <a:pt x="268" y="226"/>
                    </a:lnTo>
                    <a:lnTo>
                      <a:pt x="408" y="0"/>
                    </a:lnTo>
                    <a:lnTo>
                      <a:pt x="534" y="0"/>
                    </a:lnTo>
                    <a:lnTo>
                      <a:pt x="534" y="536"/>
                    </a:lnTo>
                    <a:lnTo>
                      <a:pt x="418" y="53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59" name="Freeform 10"/>
              <p:cNvSpPr>
                <a:spLocks/>
              </p:cNvSpPr>
              <p:nvPr userDrawn="1"/>
            </p:nvSpPr>
            <p:spPr bwMode="gray">
              <a:xfrm>
                <a:off x="4535483" y="2139949"/>
                <a:ext cx="781047" cy="850900"/>
              </a:xfrm>
              <a:custGeom>
                <a:avLst/>
                <a:gdLst/>
                <a:ahLst/>
                <a:cxnLst>
                  <a:cxn ang="0">
                    <a:pos x="392" y="536"/>
                  </a:cxn>
                  <a:cxn ang="0">
                    <a:pos x="118" y="194"/>
                  </a:cxn>
                  <a:cxn ang="0">
                    <a:pos x="118" y="536"/>
                  </a:cxn>
                  <a:cxn ang="0">
                    <a:pos x="0" y="536"/>
                  </a:cxn>
                  <a:cxn ang="0">
                    <a:pos x="0" y="0"/>
                  </a:cxn>
                  <a:cxn ang="0">
                    <a:pos x="110" y="0"/>
                  </a:cxn>
                  <a:cxn ang="0">
                    <a:pos x="376" y="330"/>
                  </a:cxn>
                  <a:cxn ang="0">
                    <a:pos x="376" y="0"/>
                  </a:cxn>
                  <a:cxn ang="0">
                    <a:pos x="492" y="0"/>
                  </a:cxn>
                  <a:cxn ang="0">
                    <a:pos x="492" y="536"/>
                  </a:cxn>
                  <a:cxn ang="0">
                    <a:pos x="392" y="536"/>
                  </a:cxn>
                </a:cxnLst>
                <a:rect l="0" t="0" r="r" b="b"/>
                <a:pathLst>
                  <a:path w="492" h="536">
                    <a:moveTo>
                      <a:pt x="392" y="536"/>
                    </a:moveTo>
                    <a:lnTo>
                      <a:pt x="118" y="194"/>
                    </a:lnTo>
                    <a:lnTo>
                      <a:pt x="118" y="536"/>
                    </a:lnTo>
                    <a:lnTo>
                      <a:pt x="0" y="536"/>
                    </a:lnTo>
                    <a:lnTo>
                      <a:pt x="0" y="0"/>
                    </a:lnTo>
                    <a:lnTo>
                      <a:pt x="110" y="0"/>
                    </a:lnTo>
                    <a:lnTo>
                      <a:pt x="376" y="330"/>
                    </a:lnTo>
                    <a:lnTo>
                      <a:pt x="376" y="0"/>
                    </a:lnTo>
                    <a:lnTo>
                      <a:pt x="492" y="0"/>
                    </a:lnTo>
                    <a:lnTo>
                      <a:pt x="492" y="536"/>
                    </a:lnTo>
                    <a:lnTo>
                      <a:pt x="392" y="53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60" name="Freeform 11"/>
              <p:cNvSpPr>
                <a:spLocks/>
              </p:cNvSpPr>
              <p:nvPr userDrawn="1"/>
            </p:nvSpPr>
            <p:spPr bwMode="gray">
              <a:xfrm>
                <a:off x="5475287" y="2139949"/>
                <a:ext cx="777874" cy="850900"/>
              </a:xfrm>
              <a:custGeom>
                <a:avLst/>
                <a:gdLst/>
                <a:ahLst/>
                <a:cxnLst>
                  <a:cxn ang="0">
                    <a:pos x="390" y="536"/>
                  </a:cxn>
                  <a:cxn ang="0">
                    <a:pos x="116" y="194"/>
                  </a:cxn>
                  <a:cxn ang="0">
                    <a:pos x="116" y="536"/>
                  </a:cxn>
                  <a:cxn ang="0">
                    <a:pos x="0" y="536"/>
                  </a:cxn>
                  <a:cxn ang="0">
                    <a:pos x="0" y="0"/>
                  </a:cxn>
                  <a:cxn ang="0">
                    <a:pos x="110" y="0"/>
                  </a:cxn>
                  <a:cxn ang="0">
                    <a:pos x="374" y="330"/>
                  </a:cxn>
                  <a:cxn ang="0">
                    <a:pos x="374" y="0"/>
                  </a:cxn>
                  <a:cxn ang="0">
                    <a:pos x="490" y="0"/>
                  </a:cxn>
                  <a:cxn ang="0">
                    <a:pos x="490" y="536"/>
                  </a:cxn>
                  <a:cxn ang="0">
                    <a:pos x="390" y="536"/>
                  </a:cxn>
                </a:cxnLst>
                <a:rect l="0" t="0" r="r" b="b"/>
                <a:pathLst>
                  <a:path w="490" h="536">
                    <a:moveTo>
                      <a:pt x="390" y="536"/>
                    </a:moveTo>
                    <a:lnTo>
                      <a:pt x="116" y="194"/>
                    </a:lnTo>
                    <a:lnTo>
                      <a:pt x="116" y="536"/>
                    </a:lnTo>
                    <a:lnTo>
                      <a:pt x="0" y="536"/>
                    </a:lnTo>
                    <a:lnTo>
                      <a:pt x="0" y="0"/>
                    </a:lnTo>
                    <a:lnTo>
                      <a:pt x="110" y="0"/>
                    </a:lnTo>
                    <a:lnTo>
                      <a:pt x="374" y="330"/>
                    </a:lnTo>
                    <a:lnTo>
                      <a:pt x="374" y="0"/>
                    </a:lnTo>
                    <a:lnTo>
                      <a:pt x="490" y="0"/>
                    </a:lnTo>
                    <a:lnTo>
                      <a:pt x="490" y="536"/>
                    </a:lnTo>
                    <a:lnTo>
                      <a:pt x="390" y="53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61" name="Freeform 12"/>
              <p:cNvSpPr>
                <a:spLocks/>
              </p:cNvSpPr>
              <p:nvPr userDrawn="1"/>
            </p:nvSpPr>
            <p:spPr bwMode="gray">
              <a:xfrm>
                <a:off x="4446584" y="3159123"/>
                <a:ext cx="822323" cy="847727"/>
              </a:xfrm>
              <a:custGeom>
                <a:avLst/>
                <a:gdLst/>
                <a:ahLst/>
                <a:cxnLst>
                  <a:cxn ang="0">
                    <a:pos x="402" y="534"/>
                  </a:cxn>
                  <a:cxn ang="0">
                    <a:pos x="402" y="186"/>
                  </a:cxn>
                  <a:cxn ang="0">
                    <a:pos x="258" y="414"/>
                  </a:cxn>
                  <a:cxn ang="0">
                    <a:pos x="256" y="414"/>
                  </a:cxn>
                  <a:cxn ang="0">
                    <a:pos x="114" y="188"/>
                  </a:cxn>
                  <a:cxn ang="0">
                    <a:pos x="114" y="534"/>
                  </a:cxn>
                  <a:cxn ang="0">
                    <a:pos x="0" y="534"/>
                  </a:cxn>
                  <a:cxn ang="0">
                    <a:pos x="0" y="0"/>
                  </a:cxn>
                  <a:cxn ang="0">
                    <a:pos x="126" y="0"/>
                  </a:cxn>
                  <a:cxn ang="0">
                    <a:pos x="258" y="226"/>
                  </a:cxn>
                  <a:cxn ang="0">
                    <a:pos x="392" y="0"/>
                  </a:cxn>
                  <a:cxn ang="0">
                    <a:pos x="518" y="0"/>
                  </a:cxn>
                  <a:cxn ang="0">
                    <a:pos x="518" y="534"/>
                  </a:cxn>
                  <a:cxn ang="0">
                    <a:pos x="402" y="534"/>
                  </a:cxn>
                </a:cxnLst>
                <a:rect l="0" t="0" r="r" b="b"/>
                <a:pathLst>
                  <a:path w="518" h="534">
                    <a:moveTo>
                      <a:pt x="402" y="534"/>
                    </a:moveTo>
                    <a:lnTo>
                      <a:pt x="402" y="186"/>
                    </a:lnTo>
                    <a:lnTo>
                      <a:pt x="258" y="414"/>
                    </a:lnTo>
                    <a:lnTo>
                      <a:pt x="256" y="414"/>
                    </a:lnTo>
                    <a:lnTo>
                      <a:pt x="114" y="188"/>
                    </a:lnTo>
                    <a:lnTo>
                      <a:pt x="114" y="534"/>
                    </a:lnTo>
                    <a:lnTo>
                      <a:pt x="0" y="534"/>
                    </a:lnTo>
                    <a:lnTo>
                      <a:pt x="0" y="0"/>
                    </a:lnTo>
                    <a:lnTo>
                      <a:pt x="126" y="0"/>
                    </a:lnTo>
                    <a:lnTo>
                      <a:pt x="258" y="226"/>
                    </a:lnTo>
                    <a:lnTo>
                      <a:pt x="392" y="0"/>
                    </a:lnTo>
                    <a:lnTo>
                      <a:pt x="518" y="0"/>
                    </a:lnTo>
                    <a:lnTo>
                      <a:pt x="518" y="534"/>
                    </a:lnTo>
                    <a:lnTo>
                      <a:pt x="402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62" name="Freeform 13"/>
              <p:cNvSpPr>
                <a:spLocks/>
              </p:cNvSpPr>
              <p:nvPr userDrawn="1"/>
            </p:nvSpPr>
            <p:spPr bwMode="gray">
              <a:xfrm>
                <a:off x="5430835" y="3159123"/>
                <a:ext cx="825501" cy="847727"/>
              </a:xfrm>
              <a:custGeom>
                <a:avLst/>
                <a:gdLst/>
                <a:ahLst/>
                <a:cxnLst>
                  <a:cxn ang="0">
                    <a:pos x="402" y="534"/>
                  </a:cxn>
                  <a:cxn ang="0">
                    <a:pos x="402" y="186"/>
                  </a:cxn>
                  <a:cxn ang="0">
                    <a:pos x="260" y="414"/>
                  </a:cxn>
                  <a:cxn ang="0">
                    <a:pos x="258" y="414"/>
                  </a:cxn>
                  <a:cxn ang="0">
                    <a:pos x="116" y="188"/>
                  </a:cxn>
                  <a:cxn ang="0">
                    <a:pos x="116" y="534"/>
                  </a:cxn>
                  <a:cxn ang="0">
                    <a:pos x="0" y="534"/>
                  </a:cxn>
                  <a:cxn ang="0">
                    <a:pos x="0" y="0"/>
                  </a:cxn>
                  <a:cxn ang="0">
                    <a:pos x="128" y="0"/>
                  </a:cxn>
                  <a:cxn ang="0">
                    <a:pos x="260" y="226"/>
                  </a:cxn>
                  <a:cxn ang="0">
                    <a:pos x="392" y="0"/>
                  </a:cxn>
                  <a:cxn ang="0">
                    <a:pos x="520" y="0"/>
                  </a:cxn>
                  <a:cxn ang="0">
                    <a:pos x="520" y="534"/>
                  </a:cxn>
                  <a:cxn ang="0">
                    <a:pos x="402" y="534"/>
                  </a:cxn>
                </a:cxnLst>
                <a:rect l="0" t="0" r="r" b="b"/>
                <a:pathLst>
                  <a:path w="520" h="534">
                    <a:moveTo>
                      <a:pt x="402" y="534"/>
                    </a:moveTo>
                    <a:lnTo>
                      <a:pt x="402" y="186"/>
                    </a:lnTo>
                    <a:lnTo>
                      <a:pt x="260" y="414"/>
                    </a:lnTo>
                    <a:lnTo>
                      <a:pt x="258" y="414"/>
                    </a:lnTo>
                    <a:lnTo>
                      <a:pt x="116" y="188"/>
                    </a:lnTo>
                    <a:lnTo>
                      <a:pt x="116" y="534"/>
                    </a:lnTo>
                    <a:lnTo>
                      <a:pt x="0" y="534"/>
                    </a:lnTo>
                    <a:lnTo>
                      <a:pt x="0" y="0"/>
                    </a:lnTo>
                    <a:lnTo>
                      <a:pt x="128" y="0"/>
                    </a:lnTo>
                    <a:lnTo>
                      <a:pt x="260" y="226"/>
                    </a:lnTo>
                    <a:lnTo>
                      <a:pt x="392" y="0"/>
                    </a:lnTo>
                    <a:lnTo>
                      <a:pt x="520" y="0"/>
                    </a:lnTo>
                    <a:lnTo>
                      <a:pt x="520" y="534"/>
                    </a:lnTo>
                    <a:lnTo>
                      <a:pt x="402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63" name="Freeform 14"/>
              <p:cNvSpPr>
                <a:spLocks/>
              </p:cNvSpPr>
              <p:nvPr userDrawn="1"/>
            </p:nvSpPr>
            <p:spPr bwMode="gray">
              <a:xfrm>
                <a:off x="6415085" y="3159124"/>
                <a:ext cx="650874" cy="847727"/>
              </a:xfrm>
              <a:custGeom>
                <a:avLst/>
                <a:gdLst/>
                <a:ahLst/>
                <a:cxnLst>
                  <a:cxn ang="0">
                    <a:pos x="0" y="534"/>
                  </a:cxn>
                  <a:cxn ang="0">
                    <a:pos x="0" y="0"/>
                  </a:cxn>
                  <a:cxn ang="0">
                    <a:pos x="410" y="0"/>
                  </a:cxn>
                  <a:cxn ang="0">
                    <a:pos x="410" y="104"/>
                  </a:cxn>
                  <a:cxn ang="0">
                    <a:pos x="118" y="104"/>
                  </a:cxn>
                  <a:cxn ang="0">
                    <a:pos x="118" y="212"/>
                  </a:cxn>
                  <a:cxn ang="0">
                    <a:pos x="378" y="212"/>
                  </a:cxn>
                  <a:cxn ang="0">
                    <a:pos x="378" y="318"/>
                  </a:cxn>
                  <a:cxn ang="0">
                    <a:pos x="118" y="318"/>
                  </a:cxn>
                  <a:cxn ang="0">
                    <a:pos x="118" y="430"/>
                  </a:cxn>
                  <a:cxn ang="0">
                    <a:pos x="410" y="430"/>
                  </a:cxn>
                  <a:cxn ang="0">
                    <a:pos x="410" y="534"/>
                  </a:cxn>
                  <a:cxn ang="0">
                    <a:pos x="0" y="534"/>
                  </a:cxn>
                </a:cxnLst>
                <a:rect l="0" t="0" r="r" b="b"/>
                <a:pathLst>
                  <a:path w="410" h="534">
                    <a:moveTo>
                      <a:pt x="0" y="534"/>
                    </a:moveTo>
                    <a:lnTo>
                      <a:pt x="0" y="0"/>
                    </a:lnTo>
                    <a:lnTo>
                      <a:pt x="410" y="0"/>
                    </a:lnTo>
                    <a:lnTo>
                      <a:pt x="410" y="104"/>
                    </a:lnTo>
                    <a:lnTo>
                      <a:pt x="118" y="104"/>
                    </a:lnTo>
                    <a:lnTo>
                      <a:pt x="118" y="212"/>
                    </a:lnTo>
                    <a:lnTo>
                      <a:pt x="378" y="212"/>
                    </a:lnTo>
                    <a:lnTo>
                      <a:pt x="378" y="318"/>
                    </a:lnTo>
                    <a:lnTo>
                      <a:pt x="118" y="318"/>
                    </a:lnTo>
                    <a:lnTo>
                      <a:pt x="118" y="430"/>
                    </a:lnTo>
                    <a:lnTo>
                      <a:pt x="410" y="430"/>
                    </a:lnTo>
                    <a:lnTo>
                      <a:pt x="410" y="534"/>
                    </a:lnTo>
                    <a:lnTo>
                      <a:pt x="0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64" name="Freeform 15"/>
              <p:cNvSpPr>
                <a:spLocks/>
              </p:cNvSpPr>
              <p:nvPr userDrawn="1"/>
            </p:nvSpPr>
            <p:spPr bwMode="gray">
              <a:xfrm>
                <a:off x="7227888" y="3159126"/>
                <a:ext cx="609599" cy="847727"/>
              </a:xfrm>
              <a:custGeom>
                <a:avLst/>
                <a:gdLst/>
                <a:ahLst/>
                <a:cxnLst>
                  <a:cxn ang="0">
                    <a:pos x="0" y="534"/>
                  </a:cxn>
                  <a:cxn ang="0">
                    <a:pos x="0" y="0"/>
                  </a:cxn>
                  <a:cxn ang="0">
                    <a:pos x="116" y="0"/>
                  </a:cxn>
                  <a:cxn ang="0">
                    <a:pos x="116" y="428"/>
                  </a:cxn>
                  <a:cxn ang="0">
                    <a:pos x="384" y="428"/>
                  </a:cxn>
                  <a:cxn ang="0">
                    <a:pos x="384" y="534"/>
                  </a:cxn>
                  <a:cxn ang="0">
                    <a:pos x="0" y="534"/>
                  </a:cxn>
                </a:cxnLst>
                <a:rect l="0" t="0" r="r" b="b"/>
                <a:pathLst>
                  <a:path w="384" h="534">
                    <a:moveTo>
                      <a:pt x="0" y="534"/>
                    </a:moveTo>
                    <a:lnTo>
                      <a:pt x="0" y="0"/>
                    </a:lnTo>
                    <a:lnTo>
                      <a:pt x="116" y="0"/>
                    </a:lnTo>
                    <a:lnTo>
                      <a:pt x="116" y="428"/>
                    </a:lnTo>
                    <a:lnTo>
                      <a:pt x="384" y="428"/>
                    </a:lnTo>
                    <a:lnTo>
                      <a:pt x="384" y="534"/>
                    </a:lnTo>
                    <a:lnTo>
                      <a:pt x="0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65" name="Freeform 16"/>
              <p:cNvSpPr>
                <a:spLocks noEditPoints="1"/>
              </p:cNvSpPr>
              <p:nvPr userDrawn="1"/>
            </p:nvSpPr>
            <p:spPr bwMode="gray">
              <a:xfrm>
                <a:off x="3548063" y="2133600"/>
                <a:ext cx="911225" cy="857251"/>
              </a:xfrm>
              <a:custGeom>
                <a:avLst/>
                <a:gdLst/>
                <a:ahLst/>
                <a:cxnLst>
                  <a:cxn ang="0">
                    <a:pos x="212" y="316"/>
                  </a:cxn>
                  <a:cxn ang="0">
                    <a:pos x="286" y="142"/>
                  </a:cxn>
                  <a:cxn ang="0">
                    <a:pos x="360" y="316"/>
                  </a:cxn>
                  <a:cxn ang="0">
                    <a:pos x="212" y="316"/>
                  </a:cxn>
                  <a:cxn ang="0">
                    <a:pos x="342" y="0"/>
                  </a:cxn>
                  <a:cxn ang="0">
                    <a:pos x="232" y="0"/>
                  </a:cxn>
                  <a:cxn ang="0">
                    <a:pos x="0" y="540"/>
                  </a:cxn>
                  <a:cxn ang="0">
                    <a:pos x="120" y="540"/>
                  </a:cxn>
                  <a:cxn ang="0">
                    <a:pos x="170" y="420"/>
                  </a:cxn>
                  <a:cxn ang="0">
                    <a:pos x="402" y="420"/>
                  </a:cxn>
                  <a:cxn ang="0">
                    <a:pos x="452" y="540"/>
                  </a:cxn>
                  <a:cxn ang="0">
                    <a:pos x="574" y="540"/>
                  </a:cxn>
                  <a:cxn ang="0">
                    <a:pos x="342" y="0"/>
                  </a:cxn>
                </a:cxnLst>
                <a:rect l="0" t="0" r="r" b="b"/>
                <a:pathLst>
                  <a:path w="574" h="540">
                    <a:moveTo>
                      <a:pt x="212" y="316"/>
                    </a:moveTo>
                    <a:lnTo>
                      <a:pt x="286" y="142"/>
                    </a:lnTo>
                    <a:lnTo>
                      <a:pt x="360" y="316"/>
                    </a:lnTo>
                    <a:lnTo>
                      <a:pt x="212" y="316"/>
                    </a:lnTo>
                    <a:close/>
                    <a:moveTo>
                      <a:pt x="342" y="0"/>
                    </a:moveTo>
                    <a:lnTo>
                      <a:pt x="232" y="0"/>
                    </a:lnTo>
                    <a:lnTo>
                      <a:pt x="0" y="540"/>
                    </a:lnTo>
                    <a:lnTo>
                      <a:pt x="120" y="540"/>
                    </a:lnTo>
                    <a:lnTo>
                      <a:pt x="170" y="420"/>
                    </a:lnTo>
                    <a:lnTo>
                      <a:pt x="402" y="420"/>
                    </a:lnTo>
                    <a:lnTo>
                      <a:pt x="452" y="540"/>
                    </a:lnTo>
                    <a:lnTo>
                      <a:pt x="574" y="540"/>
                    </a:lnTo>
                    <a:lnTo>
                      <a:pt x="342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66" name="Freeform 17"/>
              <p:cNvSpPr>
                <a:spLocks/>
              </p:cNvSpPr>
              <p:nvPr userDrawn="1"/>
            </p:nvSpPr>
            <p:spPr bwMode="gray">
              <a:xfrm>
                <a:off x="6538912" y="2139951"/>
                <a:ext cx="873123" cy="850900"/>
              </a:xfrm>
              <a:custGeom>
                <a:avLst/>
                <a:gdLst/>
                <a:ahLst/>
                <a:cxnLst>
                  <a:cxn ang="0">
                    <a:pos x="550" y="212"/>
                  </a:cxn>
                  <a:cxn ang="0">
                    <a:pos x="332" y="212"/>
                  </a:cxn>
                  <a:cxn ang="0">
                    <a:pos x="332" y="0"/>
                  </a:cxn>
                  <a:cxn ang="0">
                    <a:pos x="220" y="0"/>
                  </a:cxn>
                  <a:cxn ang="0">
                    <a:pos x="220" y="212"/>
                  </a:cxn>
                  <a:cxn ang="0">
                    <a:pos x="0" y="212"/>
                  </a:cxn>
                  <a:cxn ang="0">
                    <a:pos x="0" y="322"/>
                  </a:cxn>
                  <a:cxn ang="0">
                    <a:pos x="220" y="322"/>
                  </a:cxn>
                  <a:cxn ang="0">
                    <a:pos x="220" y="536"/>
                  </a:cxn>
                  <a:cxn ang="0">
                    <a:pos x="332" y="536"/>
                  </a:cxn>
                  <a:cxn ang="0">
                    <a:pos x="332" y="322"/>
                  </a:cxn>
                  <a:cxn ang="0">
                    <a:pos x="550" y="322"/>
                  </a:cxn>
                  <a:cxn ang="0">
                    <a:pos x="550" y="212"/>
                  </a:cxn>
                </a:cxnLst>
                <a:rect l="0" t="0" r="r" b="b"/>
                <a:pathLst>
                  <a:path w="550" h="536">
                    <a:moveTo>
                      <a:pt x="550" y="212"/>
                    </a:moveTo>
                    <a:lnTo>
                      <a:pt x="332" y="212"/>
                    </a:lnTo>
                    <a:lnTo>
                      <a:pt x="332" y="0"/>
                    </a:lnTo>
                    <a:lnTo>
                      <a:pt x="220" y="0"/>
                    </a:lnTo>
                    <a:lnTo>
                      <a:pt x="220" y="212"/>
                    </a:lnTo>
                    <a:lnTo>
                      <a:pt x="0" y="212"/>
                    </a:lnTo>
                    <a:lnTo>
                      <a:pt x="0" y="322"/>
                    </a:lnTo>
                    <a:lnTo>
                      <a:pt x="220" y="322"/>
                    </a:lnTo>
                    <a:lnTo>
                      <a:pt x="220" y="536"/>
                    </a:lnTo>
                    <a:lnTo>
                      <a:pt x="332" y="536"/>
                    </a:lnTo>
                    <a:lnTo>
                      <a:pt x="332" y="322"/>
                    </a:lnTo>
                    <a:lnTo>
                      <a:pt x="550" y="322"/>
                    </a:lnTo>
                    <a:lnTo>
                      <a:pt x="550" y="212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</p:grpSp>
      </p:grpSp>
      <p:sp>
        <p:nvSpPr>
          <p:cNvPr id="67" name="Textplatzhalter 2"/>
          <p:cNvSpPr>
            <a:spLocks noGrp="1"/>
          </p:cNvSpPr>
          <p:nvPr>
            <p:ph type="body" sz="quarter" idx="17" hasCustomPrompt="1"/>
          </p:nvPr>
        </p:nvSpPr>
        <p:spPr bwMode="gray">
          <a:xfrm rot="21180000">
            <a:off x="2333003" y="3288704"/>
            <a:ext cx="3709015" cy="251546"/>
          </a:xfrm>
        </p:spPr>
        <p:txBody>
          <a:bodyPr anchor="b">
            <a:normAutofit/>
          </a:bodyPr>
          <a:lstStyle>
            <a:lvl1pPr marL="0">
              <a:spcAft>
                <a:spcPts val="0"/>
              </a:spcAft>
              <a:buFontTx/>
              <a:buNone/>
              <a:defRPr sz="1600">
                <a:solidFill>
                  <a:schemeClr val="accent2"/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9pPr>
          </a:lstStyle>
          <a:p>
            <a:pPr lvl="0"/>
            <a:r>
              <a:rPr lang="en-US" noProof="0" dirty="0"/>
              <a:t>Position</a:t>
            </a:r>
          </a:p>
        </p:txBody>
      </p:sp>
      <p:sp>
        <p:nvSpPr>
          <p:cNvPr id="68" name="Titel 5"/>
          <p:cNvSpPr>
            <a:spLocks noGrp="1"/>
          </p:cNvSpPr>
          <p:nvPr>
            <p:ph type="title" hasCustomPrompt="1"/>
          </p:nvPr>
        </p:nvSpPr>
        <p:spPr bwMode="gray">
          <a:xfrm rot="21180000">
            <a:off x="2293556" y="2889175"/>
            <a:ext cx="3710216" cy="400459"/>
          </a:xfrm>
          <a:solidFill>
            <a:schemeClr val="bg1"/>
          </a:solidFill>
        </p:spPr>
        <p:txBody>
          <a:bodyPr vert="horz" lIns="0" tIns="0" rIns="0" bIns="0" anchor="b">
            <a:noAutofit/>
          </a:bodyPr>
          <a:lstStyle>
            <a:lvl1pPr marL="0" marR="0" indent="0" algn="l" defTabSz="457063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/>
            </a:lvl1pPr>
          </a:lstStyle>
          <a:p>
            <a:r>
              <a:rPr lang="en-US" noProof="0" dirty="0"/>
              <a:t>Name Surname</a:t>
            </a:r>
          </a:p>
        </p:txBody>
      </p:sp>
      <p:sp>
        <p:nvSpPr>
          <p:cNvPr id="69" name="Textplatzhalter 3"/>
          <p:cNvSpPr>
            <a:spLocks noGrp="1"/>
          </p:cNvSpPr>
          <p:nvPr>
            <p:ph type="body" sz="quarter" idx="19" hasCustomPrompt="1"/>
          </p:nvPr>
        </p:nvSpPr>
        <p:spPr bwMode="gray">
          <a:xfrm rot="21179971">
            <a:off x="2415264" y="3791481"/>
            <a:ext cx="1531791" cy="767067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900" baseline="0"/>
            </a:lvl1pPr>
            <a:lvl2pPr marL="0" indent="0">
              <a:spcAft>
                <a:spcPts val="0"/>
              </a:spcAft>
              <a:buFontTx/>
              <a:buNone/>
              <a:defRPr sz="900"/>
            </a:lvl2pPr>
            <a:lvl3pPr marL="0" indent="0">
              <a:spcAft>
                <a:spcPts val="0"/>
              </a:spcAft>
              <a:buFontTx/>
              <a:buNone/>
              <a:defRPr sz="900"/>
            </a:lvl3pPr>
            <a:lvl4pPr marL="0" indent="0">
              <a:spcAft>
                <a:spcPts val="0"/>
              </a:spcAft>
              <a:buFontTx/>
              <a:buNone/>
              <a:defRPr sz="900"/>
            </a:lvl4pPr>
            <a:lvl5pPr marL="0" indent="0">
              <a:spcAft>
                <a:spcPts val="0"/>
              </a:spcAft>
              <a:buFontTx/>
              <a:buNone/>
              <a:defRPr sz="900"/>
            </a:lvl5pPr>
            <a:lvl6pPr marL="0" indent="0">
              <a:spcAft>
                <a:spcPts val="0"/>
              </a:spcAft>
              <a:buFontTx/>
              <a:buNone/>
              <a:defRPr sz="900"/>
            </a:lvl6pPr>
            <a:lvl7pPr marL="0" indent="0">
              <a:spcAft>
                <a:spcPts val="0"/>
              </a:spcAft>
              <a:buFontTx/>
              <a:buNone/>
              <a:defRPr sz="900"/>
            </a:lvl7pPr>
            <a:lvl8pPr marL="0" indent="0">
              <a:spcAft>
                <a:spcPts val="0"/>
              </a:spcAft>
              <a:buFontTx/>
              <a:buNone/>
              <a:defRPr sz="900"/>
            </a:lvl8pPr>
            <a:lvl9pPr marL="0" indent="0">
              <a:spcAft>
                <a:spcPts val="0"/>
              </a:spcAft>
              <a:buFontTx/>
              <a:buNone/>
              <a:defRPr sz="900"/>
            </a:lvl9pPr>
          </a:lstStyle>
          <a:p>
            <a:pPr lvl="0"/>
            <a:r>
              <a:rPr lang="en-US" noProof="0" dirty="0"/>
              <a:t>MANN+HUMMEL</a:t>
            </a:r>
            <a:br>
              <a:rPr lang="en-US" noProof="0" dirty="0"/>
            </a:br>
            <a:r>
              <a:rPr lang="en-US" noProof="0" dirty="0"/>
              <a:t>Address</a:t>
            </a:r>
          </a:p>
        </p:txBody>
      </p:sp>
      <p:sp>
        <p:nvSpPr>
          <p:cNvPr id="70" name="Textplatzhalter 3"/>
          <p:cNvSpPr>
            <a:spLocks noGrp="1"/>
          </p:cNvSpPr>
          <p:nvPr>
            <p:ph type="body" sz="quarter" idx="20" hasCustomPrompt="1"/>
          </p:nvPr>
        </p:nvSpPr>
        <p:spPr bwMode="gray">
          <a:xfrm rot="21179971">
            <a:off x="3975156" y="3563963"/>
            <a:ext cx="2142240" cy="767067"/>
          </a:xfrm>
        </p:spPr>
        <p:txBody>
          <a:bodyPr>
            <a:noAutofit/>
          </a:bodyPr>
          <a:lstStyle>
            <a:lvl1pPr marL="0" indent="0">
              <a:spcAft>
                <a:spcPts val="0"/>
              </a:spcAft>
              <a:buFontTx/>
              <a:buNone/>
              <a:tabLst>
                <a:tab pos="449128" algn="l"/>
              </a:tabLst>
              <a:defRPr sz="900" baseline="0"/>
            </a:lvl1pPr>
            <a:lvl2pPr marL="0" indent="0">
              <a:spcAft>
                <a:spcPts val="0"/>
              </a:spcAft>
              <a:buFontTx/>
              <a:buNone/>
              <a:defRPr sz="900"/>
            </a:lvl2pPr>
            <a:lvl3pPr marL="0" indent="0">
              <a:spcAft>
                <a:spcPts val="0"/>
              </a:spcAft>
              <a:buFontTx/>
              <a:buNone/>
              <a:defRPr sz="900"/>
            </a:lvl3pPr>
            <a:lvl4pPr marL="0" indent="0">
              <a:spcAft>
                <a:spcPts val="0"/>
              </a:spcAft>
              <a:buFontTx/>
              <a:buNone/>
              <a:defRPr sz="900"/>
            </a:lvl4pPr>
            <a:lvl5pPr marL="0" indent="0">
              <a:spcAft>
                <a:spcPts val="0"/>
              </a:spcAft>
              <a:buFontTx/>
              <a:buNone/>
              <a:defRPr sz="900"/>
            </a:lvl5pPr>
            <a:lvl6pPr marL="0" indent="0">
              <a:spcAft>
                <a:spcPts val="0"/>
              </a:spcAft>
              <a:buFontTx/>
              <a:buNone/>
              <a:defRPr sz="900"/>
            </a:lvl6pPr>
            <a:lvl7pPr marL="0" indent="0">
              <a:spcAft>
                <a:spcPts val="0"/>
              </a:spcAft>
              <a:buFontTx/>
              <a:buNone/>
              <a:defRPr sz="900"/>
            </a:lvl7pPr>
            <a:lvl8pPr marL="0" indent="0">
              <a:spcAft>
                <a:spcPts val="0"/>
              </a:spcAft>
              <a:buFontTx/>
              <a:buNone/>
              <a:defRPr sz="900"/>
            </a:lvl8pPr>
            <a:lvl9pPr marL="0" indent="0">
              <a:spcAft>
                <a:spcPts val="0"/>
              </a:spcAft>
              <a:buFontTx/>
              <a:buNone/>
              <a:defRPr sz="900"/>
            </a:lvl9pPr>
          </a:lstStyle>
          <a:p>
            <a:pPr lvl="0"/>
            <a:r>
              <a:rPr lang="en-US" noProof="0" dirty="0"/>
              <a:t>Phone   +xx </a:t>
            </a:r>
            <a:r>
              <a:rPr lang="en-US" noProof="0" dirty="0" err="1"/>
              <a:t>xxxx</a:t>
            </a:r>
            <a:r>
              <a:rPr lang="en-US" noProof="0" dirty="0"/>
              <a:t> xx-xx</a:t>
            </a:r>
            <a:br>
              <a:rPr lang="en-US" noProof="0" dirty="0"/>
            </a:br>
            <a:r>
              <a:rPr lang="en-US" noProof="0" dirty="0"/>
              <a:t>Fax        +xx </a:t>
            </a:r>
            <a:r>
              <a:rPr lang="en-US" noProof="0" dirty="0" err="1"/>
              <a:t>xxxx</a:t>
            </a:r>
            <a:r>
              <a:rPr lang="en-US" noProof="0" dirty="0"/>
              <a:t> xx-xx</a:t>
            </a:r>
            <a:br>
              <a:rPr lang="en-US" noProof="0" dirty="0"/>
            </a:br>
            <a:r>
              <a:rPr lang="en-US" noProof="0" dirty="0"/>
              <a:t>Mobile    +xx </a:t>
            </a:r>
            <a:r>
              <a:rPr lang="en-US" noProof="0" dirty="0" err="1"/>
              <a:t>xxxx</a:t>
            </a:r>
            <a:r>
              <a:rPr lang="en-US" noProof="0" dirty="0"/>
              <a:t> xx xxx</a:t>
            </a:r>
            <a:br>
              <a:rPr lang="en-US" noProof="0" dirty="0"/>
            </a:br>
            <a:r>
              <a:rPr lang="en-US" noProof="0" dirty="0"/>
              <a:t>max.mustermann@mann-hummel.com</a:t>
            </a:r>
            <a:br>
              <a:rPr lang="en-US" noProof="0" dirty="0"/>
            </a:br>
            <a:r>
              <a:rPr lang="en-US" noProof="0" dirty="0"/>
              <a:t>www.mann-hummel.com</a:t>
            </a:r>
          </a:p>
        </p:txBody>
      </p:sp>
      <p:grpSp>
        <p:nvGrpSpPr>
          <p:cNvPr id="71" name="Gruppierung 2"/>
          <p:cNvGrpSpPr>
            <a:grpSpLocks noChangeAspect="1"/>
          </p:cNvGrpSpPr>
          <p:nvPr userDrawn="1"/>
        </p:nvGrpSpPr>
        <p:grpSpPr bwMode="gray">
          <a:xfrm rot="21208675">
            <a:off x="6089739" y="2067126"/>
            <a:ext cx="4104875" cy="2659484"/>
            <a:chOff x="3013829" y="1420446"/>
            <a:chExt cx="3412816" cy="2210534"/>
          </a:xfrm>
        </p:grpSpPr>
        <p:sp>
          <p:nvSpPr>
            <p:cNvPr id="72" name="Rechteck 71"/>
            <p:cNvSpPr/>
            <p:nvPr/>
          </p:nvSpPr>
          <p:spPr bwMode="gray">
            <a:xfrm>
              <a:off x="3013829" y="1420446"/>
              <a:ext cx="3412816" cy="2210534"/>
            </a:xfrm>
            <a:prstGeom prst="rect">
              <a:avLst/>
            </a:prstGeom>
            <a:solidFill>
              <a:schemeClr val="bg1"/>
            </a:solidFill>
            <a:ln w="28575" cap="sq" cmpd="sng">
              <a:noFill/>
              <a:miter lim="800000"/>
            </a:ln>
            <a:effectLst>
              <a:outerShdw blurRad="65000" dist="50800" dir="12900000" kx="195000" ky="145000" algn="tl" rotWithShape="0">
                <a:srgbClr val="000000">
                  <a:alpha val="30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799" dirty="0">
                <a:solidFill>
                  <a:prstClr val="white"/>
                </a:solidFill>
              </a:endParaRPr>
            </a:p>
          </p:txBody>
        </p:sp>
        <p:grpSp>
          <p:nvGrpSpPr>
            <p:cNvPr id="73" name="Gruppierung 17"/>
            <p:cNvGrpSpPr/>
            <p:nvPr userDrawn="1"/>
          </p:nvGrpSpPr>
          <p:grpSpPr bwMode="gray">
            <a:xfrm>
              <a:off x="5378643" y="1587443"/>
              <a:ext cx="883009" cy="319627"/>
              <a:chOff x="2627313" y="2133600"/>
              <a:chExt cx="5210175" cy="1885950"/>
            </a:xfrm>
            <a:solidFill>
              <a:schemeClr val="accent1"/>
            </a:solidFill>
          </p:grpSpPr>
          <p:sp>
            <p:nvSpPr>
              <p:cNvPr id="74" name="Freeform 6"/>
              <p:cNvSpPr>
                <a:spLocks/>
              </p:cNvSpPr>
              <p:nvPr userDrawn="1"/>
            </p:nvSpPr>
            <p:spPr bwMode="gray">
              <a:xfrm>
                <a:off x="2627313" y="3159125"/>
                <a:ext cx="749300" cy="847725"/>
              </a:xfrm>
              <a:custGeom>
                <a:avLst/>
                <a:gdLst/>
                <a:ahLst/>
                <a:cxnLst>
                  <a:cxn ang="0">
                    <a:pos x="354" y="534"/>
                  </a:cxn>
                  <a:cxn ang="0">
                    <a:pos x="354" y="320"/>
                  </a:cxn>
                  <a:cxn ang="0">
                    <a:pos x="118" y="320"/>
                  </a:cxn>
                  <a:cxn ang="0">
                    <a:pos x="118" y="534"/>
                  </a:cxn>
                  <a:cxn ang="0">
                    <a:pos x="0" y="534"/>
                  </a:cxn>
                  <a:cxn ang="0">
                    <a:pos x="0" y="0"/>
                  </a:cxn>
                  <a:cxn ang="0">
                    <a:pos x="118" y="0"/>
                  </a:cxn>
                  <a:cxn ang="0">
                    <a:pos x="118" y="212"/>
                  </a:cxn>
                  <a:cxn ang="0">
                    <a:pos x="354" y="212"/>
                  </a:cxn>
                  <a:cxn ang="0">
                    <a:pos x="354" y="0"/>
                  </a:cxn>
                  <a:cxn ang="0">
                    <a:pos x="472" y="0"/>
                  </a:cxn>
                  <a:cxn ang="0">
                    <a:pos x="472" y="534"/>
                  </a:cxn>
                  <a:cxn ang="0">
                    <a:pos x="354" y="534"/>
                  </a:cxn>
                </a:cxnLst>
                <a:rect l="0" t="0" r="r" b="b"/>
                <a:pathLst>
                  <a:path w="472" h="534">
                    <a:moveTo>
                      <a:pt x="354" y="534"/>
                    </a:moveTo>
                    <a:lnTo>
                      <a:pt x="354" y="320"/>
                    </a:lnTo>
                    <a:lnTo>
                      <a:pt x="118" y="320"/>
                    </a:lnTo>
                    <a:lnTo>
                      <a:pt x="118" y="534"/>
                    </a:lnTo>
                    <a:lnTo>
                      <a:pt x="0" y="534"/>
                    </a:lnTo>
                    <a:lnTo>
                      <a:pt x="0" y="0"/>
                    </a:lnTo>
                    <a:lnTo>
                      <a:pt x="118" y="0"/>
                    </a:lnTo>
                    <a:lnTo>
                      <a:pt x="118" y="212"/>
                    </a:lnTo>
                    <a:lnTo>
                      <a:pt x="354" y="212"/>
                    </a:lnTo>
                    <a:lnTo>
                      <a:pt x="354" y="0"/>
                    </a:lnTo>
                    <a:lnTo>
                      <a:pt x="472" y="0"/>
                    </a:lnTo>
                    <a:lnTo>
                      <a:pt x="472" y="534"/>
                    </a:lnTo>
                    <a:lnTo>
                      <a:pt x="354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75" name="Freeform 7"/>
              <p:cNvSpPr>
                <a:spLocks/>
              </p:cNvSpPr>
              <p:nvPr userDrawn="1"/>
            </p:nvSpPr>
            <p:spPr bwMode="gray">
              <a:xfrm>
                <a:off x="3544888" y="3159125"/>
                <a:ext cx="733425" cy="860425"/>
              </a:xfrm>
              <a:custGeom>
                <a:avLst/>
                <a:gdLst/>
                <a:ahLst/>
                <a:cxnLst>
                  <a:cxn ang="0">
                    <a:pos x="230" y="542"/>
                  </a:cxn>
                  <a:cxn ang="0">
                    <a:pos x="178" y="540"/>
                  </a:cxn>
                  <a:cxn ang="0">
                    <a:pos x="132" y="528"/>
                  </a:cxn>
                  <a:cxn ang="0">
                    <a:pos x="94" y="510"/>
                  </a:cxn>
                  <a:cxn ang="0">
                    <a:pos x="60" y="484"/>
                  </a:cxn>
                  <a:cxn ang="0">
                    <a:pos x="34" y="450"/>
                  </a:cxn>
                  <a:cxn ang="0">
                    <a:pos x="16" y="408"/>
                  </a:cxn>
                  <a:cxn ang="0">
                    <a:pos x="4" y="360"/>
                  </a:cxn>
                  <a:cxn ang="0">
                    <a:pos x="0" y="306"/>
                  </a:cxn>
                  <a:cxn ang="0">
                    <a:pos x="118" y="0"/>
                  </a:cxn>
                  <a:cxn ang="0">
                    <a:pos x="118" y="302"/>
                  </a:cxn>
                  <a:cxn ang="0">
                    <a:pos x="124" y="360"/>
                  </a:cxn>
                  <a:cxn ang="0">
                    <a:pos x="134" y="382"/>
                  </a:cxn>
                  <a:cxn ang="0">
                    <a:pos x="148" y="400"/>
                  </a:cxn>
                  <a:cxn ang="0">
                    <a:pos x="164" y="416"/>
                  </a:cxn>
                  <a:cxn ang="0">
                    <a:pos x="182" y="426"/>
                  </a:cxn>
                  <a:cxn ang="0">
                    <a:pos x="206" y="432"/>
                  </a:cxn>
                  <a:cxn ang="0">
                    <a:pos x="230" y="434"/>
                  </a:cxn>
                  <a:cxn ang="0">
                    <a:pos x="278" y="426"/>
                  </a:cxn>
                  <a:cxn ang="0">
                    <a:pos x="298" y="416"/>
                  </a:cxn>
                  <a:cxn ang="0">
                    <a:pos x="314" y="402"/>
                  </a:cxn>
                  <a:cxn ang="0">
                    <a:pos x="328" y="384"/>
                  </a:cxn>
                  <a:cxn ang="0">
                    <a:pos x="336" y="362"/>
                  </a:cxn>
                  <a:cxn ang="0">
                    <a:pos x="344" y="306"/>
                  </a:cxn>
                  <a:cxn ang="0">
                    <a:pos x="462" y="0"/>
                  </a:cxn>
                  <a:cxn ang="0">
                    <a:pos x="462" y="302"/>
                  </a:cxn>
                  <a:cxn ang="0">
                    <a:pos x="458" y="358"/>
                  </a:cxn>
                  <a:cxn ang="0">
                    <a:pos x="446" y="408"/>
                  </a:cxn>
                  <a:cxn ang="0">
                    <a:pos x="426" y="450"/>
                  </a:cxn>
                  <a:cxn ang="0">
                    <a:pos x="400" y="482"/>
                  </a:cxn>
                  <a:cxn ang="0">
                    <a:pos x="366" y="510"/>
                  </a:cxn>
                  <a:cxn ang="0">
                    <a:pos x="326" y="528"/>
                  </a:cxn>
                  <a:cxn ang="0">
                    <a:pos x="280" y="540"/>
                  </a:cxn>
                  <a:cxn ang="0">
                    <a:pos x="230" y="542"/>
                  </a:cxn>
                </a:cxnLst>
                <a:rect l="0" t="0" r="r" b="b"/>
                <a:pathLst>
                  <a:path w="462" h="542">
                    <a:moveTo>
                      <a:pt x="230" y="542"/>
                    </a:moveTo>
                    <a:lnTo>
                      <a:pt x="230" y="542"/>
                    </a:lnTo>
                    <a:lnTo>
                      <a:pt x="204" y="542"/>
                    </a:lnTo>
                    <a:lnTo>
                      <a:pt x="178" y="540"/>
                    </a:lnTo>
                    <a:lnTo>
                      <a:pt x="154" y="534"/>
                    </a:lnTo>
                    <a:lnTo>
                      <a:pt x="132" y="528"/>
                    </a:lnTo>
                    <a:lnTo>
                      <a:pt x="112" y="520"/>
                    </a:lnTo>
                    <a:lnTo>
                      <a:pt x="94" y="510"/>
                    </a:lnTo>
                    <a:lnTo>
                      <a:pt x="76" y="498"/>
                    </a:lnTo>
                    <a:lnTo>
                      <a:pt x="60" y="484"/>
                    </a:lnTo>
                    <a:lnTo>
                      <a:pt x="46" y="468"/>
                    </a:lnTo>
                    <a:lnTo>
                      <a:pt x="34" y="450"/>
                    </a:lnTo>
                    <a:lnTo>
                      <a:pt x="24" y="430"/>
                    </a:lnTo>
                    <a:lnTo>
                      <a:pt x="16" y="408"/>
                    </a:lnTo>
                    <a:lnTo>
                      <a:pt x="8" y="386"/>
                    </a:lnTo>
                    <a:lnTo>
                      <a:pt x="4" y="360"/>
                    </a:lnTo>
                    <a:lnTo>
                      <a:pt x="0" y="334"/>
                    </a:lnTo>
                    <a:lnTo>
                      <a:pt x="0" y="306"/>
                    </a:lnTo>
                    <a:lnTo>
                      <a:pt x="0" y="0"/>
                    </a:lnTo>
                    <a:lnTo>
                      <a:pt x="118" y="0"/>
                    </a:lnTo>
                    <a:lnTo>
                      <a:pt x="118" y="302"/>
                    </a:lnTo>
                    <a:lnTo>
                      <a:pt x="118" y="302"/>
                    </a:lnTo>
                    <a:lnTo>
                      <a:pt x="120" y="332"/>
                    </a:lnTo>
                    <a:lnTo>
                      <a:pt x="124" y="360"/>
                    </a:lnTo>
                    <a:lnTo>
                      <a:pt x="130" y="372"/>
                    </a:lnTo>
                    <a:lnTo>
                      <a:pt x="134" y="382"/>
                    </a:lnTo>
                    <a:lnTo>
                      <a:pt x="140" y="392"/>
                    </a:lnTo>
                    <a:lnTo>
                      <a:pt x="148" y="400"/>
                    </a:lnTo>
                    <a:lnTo>
                      <a:pt x="154" y="408"/>
                    </a:lnTo>
                    <a:lnTo>
                      <a:pt x="164" y="416"/>
                    </a:lnTo>
                    <a:lnTo>
                      <a:pt x="172" y="422"/>
                    </a:lnTo>
                    <a:lnTo>
                      <a:pt x="182" y="426"/>
                    </a:lnTo>
                    <a:lnTo>
                      <a:pt x="194" y="430"/>
                    </a:lnTo>
                    <a:lnTo>
                      <a:pt x="206" y="432"/>
                    </a:lnTo>
                    <a:lnTo>
                      <a:pt x="230" y="434"/>
                    </a:lnTo>
                    <a:lnTo>
                      <a:pt x="230" y="434"/>
                    </a:lnTo>
                    <a:lnTo>
                      <a:pt x="256" y="432"/>
                    </a:lnTo>
                    <a:lnTo>
                      <a:pt x="278" y="426"/>
                    </a:lnTo>
                    <a:lnTo>
                      <a:pt x="290" y="422"/>
                    </a:lnTo>
                    <a:lnTo>
                      <a:pt x="298" y="416"/>
                    </a:lnTo>
                    <a:lnTo>
                      <a:pt x="306" y="410"/>
                    </a:lnTo>
                    <a:lnTo>
                      <a:pt x="314" y="402"/>
                    </a:lnTo>
                    <a:lnTo>
                      <a:pt x="322" y="394"/>
                    </a:lnTo>
                    <a:lnTo>
                      <a:pt x="328" y="384"/>
                    </a:lnTo>
                    <a:lnTo>
                      <a:pt x="332" y="374"/>
                    </a:lnTo>
                    <a:lnTo>
                      <a:pt x="336" y="362"/>
                    </a:lnTo>
                    <a:lnTo>
                      <a:pt x="342" y="336"/>
                    </a:lnTo>
                    <a:lnTo>
                      <a:pt x="344" y="306"/>
                    </a:lnTo>
                    <a:lnTo>
                      <a:pt x="344" y="0"/>
                    </a:lnTo>
                    <a:lnTo>
                      <a:pt x="462" y="0"/>
                    </a:lnTo>
                    <a:lnTo>
                      <a:pt x="462" y="302"/>
                    </a:lnTo>
                    <a:lnTo>
                      <a:pt x="462" y="302"/>
                    </a:lnTo>
                    <a:lnTo>
                      <a:pt x="462" y="330"/>
                    </a:lnTo>
                    <a:lnTo>
                      <a:pt x="458" y="358"/>
                    </a:lnTo>
                    <a:lnTo>
                      <a:pt x="454" y="384"/>
                    </a:lnTo>
                    <a:lnTo>
                      <a:pt x="446" y="408"/>
                    </a:lnTo>
                    <a:lnTo>
                      <a:pt x="438" y="430"/>
                    </a:lnTo>
                    <a:lnTo>
                      <a:pt x="426" y="450"/>
                    </a:lnTo>
                    <a:lnTo>
                      <a:pt x="414" y="466"/>
                    </a:lnTo>
                    <a:lnTo>
                      <a:pt x="400" y="482"/>
                    </a:lnTo>
                    <a:lnTo>
                      <a:pt x="384" y="498"/>
                    </a:lnTo>
                    <a:lnTo>
                      <a:pt x="366" y="510"/>
                    </a:lnTo>
                    <a:lnTo>
                      <a:pt x="348" y="520"/>
                    </a:lnTo>
                    <a:lnTo>
                      <a:pt x="326" y="528"/>
                    </a:lnTo>
                    <a:lnTo>
                      <a:pt x="304" y="534"/>
                    </a:lnTo>
                    <a:lnTo>
                      <a:pt x="280" y="540"/>
                    </a:lnTo>
                    <a:lnTo>
                      <a:pt x="256" y="542"/>
                    </a:lnTo>
                    <a:lnTo>
                      <a:pt x="230" y="542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76" name="Freeform 8"/>
              <p:cNvSpPr>
                <a:spLocks/>
              </p:cNvSpPr>
              <p:nvPr userDrawn="1"/>
            </p:nvSpPr>
            <p:spPr bwMode="gray">
              <a:xfrm>
                <a:off x="3544888" y="3159125"/>
                <a:ext cx="733425" cy="860425"/>
              </a:xfrm>
              <a:custGeom>
                <a:avLst/>
                <a:gdLst/>
                <a:ahLst/>
                <a:cxnLst>
                  <a:cxn ang="0">
                    <a:pos x="230" y="542"/>
                  </a:cxn>
                  <a:cxn ang="0">
                    <a:pos x="178" y="540"/>
                  </a:cxn>
                  <a:cxn ang="0">
                    <a:pos x="132" y="528"/>
                  </a:cxn>
                  <a:cxn ang="0">
                    <a:pos x="94" y="510"/>
                  </a:cxn>
                  <a:cxn ang="0">
                    <a:pos x="60" y="484"/>
                  </a:cxn>
                  <a:cxn ang="0">
                    <a:pos x="34" y="450"/>
                  </a:cxn>
                  <a:cxn ang="0">
                    <a:pos x="16" y="408"/>
                  </a:cxn>
                  <a:cxn ang="0">
                    <a:pos x="4" y="360"/>
                  </a:cxn>
                  <a:cxn ang="0">
                    <a:pos x="0" y="306"/>
                  </a:cxn>
                  <a:cxn ang="0">
                    <a:pos x="118" y="0"/>
                  </a:cxn>
                  <a:cxn ang="0">
                    <a:pos x="118" y="302"/>
                  </a:cxn>
                  <a:cxn ang="0">
                    <a:pos x="124" y="360"/>
                  </a:cxn>
                  <a:cxn ang="0">
                    <a:pos x="134" y="382"/>
                  </a:cxn>
                  <a:cxn ang="0">
                    <a:pos x="148" y="400"/>
                  </a:cxn>
                  <a:cxn ang="0">
                    <a:pos x="164" y="416"/>
                  </a:cxn>
                  <a:cxn ang="0">
                    <a:pos x="182" y="426"/>
                  </a:cxn>
                  <a:cxn ang="0">
                    <a:pos x="206" y="432"/>
                  </a:cxn>
                  <a:cxn ang="0">
                    <a:pos x="230" y="434"/>
                  </a:cxn>
                  <a:cxn ang="0">
                    <a:pos x="278" y="426"/>
                  </a:cxn>
                  <a:cxn ang="0">
                    <a:pos x="298" y="416"/>
                  </a:cxn>
                  <a:cxn ang="0">
                    <a:pos x="314" y="402"/>
                  </a:cxn>
                  <a:cxn ang="0">
                    <a:pos x="328" y="384"/>
                  </a:cxn>
                  <a:cxn ang="0">
                    <a:pos x="336" y="362"/>
                  </a:cxn>
                  <a:cxn ang="0">
                    <a:pos x="344" y="306"/>
                  </a:cxn>
                  <a:cxn ang="0">
                    <a:pos x="462" y="0"/>
                  </a:cxn>
                  <a:cxn ang="0">
                    <a:pos x="462" y="302"/>
                  </a:cxn>
                  <a:cxn ang="0">
                    <a:pos x="458" y="358"/>
                  </a:cxn>
                  <a:cxn ang="0">
                    <a:pos x="446" y="408"/>
                  </a:cxn>
                  <a:cxn ang="0">
                    <a:pos x="426" y="450"/>
                  </a:cxn>
                  <a:cxn ang="0">
                    <a:pos x="400" y="482"/>
                  </a:cxn>
                  <a:cxn ang="0">
                    <a:pos x="366" y="510"/>
                  </a:cxn>
                  <a:cxn ang="0">
                    <a:pos x="326" y="528"/>
                  </a:cxn>
                  <a:cxn ang="0">
                    <a:pos x="280" y="540"/>
                  </a:cxn>
                  <a:cxn ang="0">
                    <a:pos x="230" y="542"/>
                  </a:cxn>
                </a:cxnLst>
                <a:rect l="0" t="0" r="r" b="b"/>
                <a:pathLst>
                  <a:path w="462" h="542">
                    <a:moveTo>
                      <a:pt x="230" y="542"/>
                    </a:moveTo>
                    <a:lnTo>
                      <a:pt x="230" y="542"/>
                    </a:lnTo>
                    <a:lnTo>
                      <a:pt x="204" y="542"/>
                    </a:lnTo>
                    <a:lnTo>
                      <a:pt x="178" y="540"/>
                    </a:lnTo>
                    <a:lnTo>
                      <a:pt x="154" y="534"/>
                    </a:lnTo>
                    <a:lnTo>
                      <a:pt x="132" y="528"/>
                    </a:lnTo>
                    <a:lnTo>
                      <a:pt x="112" y="520"/>
                    </a:lnTo>
                    <a:lnTo>
                      <a:pt x="94" y="510"/>
                    </a:lnTo>
                    <a:lnTo>
                      <a:pt x="76" y="498"/>
                    </a:lnTo>
                    <a:lnTo>
                      <a:pt x="60" y="484"/>
                    </a:lnTo>
                    <a:lnTo>
                      <a:pt x="46" y="468"/>
                    </a:lnTo>
                    <a:lnTo>
                      <a:pt x="34" y="450"/>
                    </a:lnTo>
                    <a:lnTo>
                      <a:pt x="24" y="430"/>
                    </a:lnTo>
                    <a:lnTo>
                      <a:pt x="16" y="408"/>
                    </a:lnTo>
                    <a:lnTo>
                      <a:pt x="8" y="386"/>
                    </a:lnTo>
                    <a:lnTo>
                      <a:pt x="4" y="360"/>
                    </a:lnTo>
                    <a:lnTo>
                      <a:pt x="0" y="334"/>
                    </a:lnTo>
                    <a:lnTo>
                      <a:pt x="0" y="306"/>
                    </a:lnTo>
                    <a:lnTo>
                      <a:pt x="0" y="0"/>
                    </a:lnTo>
                    <a:lnTo>
                      <a:pt x="118" y="0"/>
                    </a:lnTo>
                    <a:lnTo>
                      <a:pt x="118" y="302"/>
                    </a:lnTo>
                    <a:lnTo>
                      <a:pt x="118" y="302"/>
                    </a:lnTo>
                    <a:lnTo>
                      <a:pt x="120" y="332"/>
                    </a:lnTo>
                    <a:lnTo>
                      <a:pt x="124" y="360"/>
                    </a:lnTo>
                    <a:lnTo>
                      <a:pt x="130" y="372"/>
                    </a:lnTo>
                    <a:lnTo>
                      <a:pt x="134" y="382"/>
                    </a:lnTo>
                    <a:lnTo>
                      <a:pt x="140" y="392"/>
                    </a:lnTo>
                    <a:lnTo>
                      <a:pt x="148" y="400"/>
                    </a:lnTo>
                    <a:lnTo>
                      <a:pt x="154" y="408"/>
                    </a:lnTo>
                    <a:lnTo>
                      <a:pt x="164" y="416"/>
                    </a:lnTo>
                    <a:lnTo>
                      <a:pt x="172" y="422"/>
                    </a:lnTo>
                    <a:lnTo>
                      <a:pt x="182" y="426"/>
                    </a:lnTo>
                    <a:lnTo>
                      <a:pt x="194" y="430"/>
                    </a:lnTo>
                    <a:lnTo>
                      <a:pt x="206" y="432"/>
                    </a:lnTo>
                    <a:lnTo>
                      <a:pt x="230" y="434"/>
                    </a:lnTo>
                    <a:lnTo>
                      <a:pt x="230" y="434"/>
                    </a:lnTo>
                    <a:lnTo>
                      <a:pt x="256" y="432"/>
                    </a:lnTo>
                    <a:lnTo>
                      <a:pt x="278" y="426"/>
                    </a:lnTo>
                    <a:lnTo>
                      <a:pt x="290" y="422"/>
                    </a:lnTo>
                    <a:lnTo>
                      <a:pt x="298" y="416"/>
                    </a:lnTo>
                    <a:lnTo>
                      <a:pt x="306" y="410"/>
                    </a:lnTo>
                    <a:lnTo>
                      <a:pt x="314" y="402"/>
                    </a:lnTo>
                    <a:lnTo>
                      <a:pt x="322" y="394"/>
                    </a:lnTo>
                    <a:lnTo>
                      <a:pt x="328" y="384"/>
                    </a:lnTo>
                    <a:lnTo>
                      <a:pt x="332" y="374"/>
                    </a:lnTo>
                    <a:lnTo>
                      <a:pt x="336" y="362"/>
                    </a:lnTo>
                    <a:lnTo>
                      <a:pt x="342" y="336"/>
                    </a:lnTo>
                    <a:lnTo>
                      <a:pt x="344" y="306"/>
                    </a:lnTo>
                    <a:lnTo>
                      <a:pt x="344" y="0"/>
                    </a:lnTo>
                    <a:lnTo>
                      <a:pt x="462" y="0"/>
                    </a:lnTo>
                    <a:lnTo>
                      <a:pt x="462" y="302"/>
                    </a:lnTo>
                    <a:lnTo>
                      <a:pt x="462" y="302"/>
                    </a:lnTo>
                    <a:lnTo>
                      <a:pt x="462" y="330"/>
                    </a:lnTo>
                    <a:lnTo>
                      <a:pt x="458" y="358"/>
                    </a:lnTo>
                    <a:lnTo>
                      <a:pt x="454" y="384"/>
                    </a:lnTo>
                    <a:lnTo>
                      <a:pt x="446" y="408"/>
                    </a:lnTo>
                    <a:lnTo>
                      <a:pt x="438" y="430"/>
                    </a:lnTo>
                    <a:lnTo>
                      <a:pt x="426" y="450"/>
                    </a:lnTo>
                    <a:lnTo>
                      <a:pt x="414" y="466"/>
                    </a:lnTo>
                    <a:lnTo>
                      <a:pt x="400" y="482"/>
                    </a:lnTo>
                    <a:lnTo>
                      <a:pt x="384" y="498"/>
                    </a:lnTo>
                    <a:lnTo>
                      <a:pt x="366" y="510"/>
                    </a:lnTo>
                    <a:lnTo>
                      <a:pt x="348" y="520"/>
                    </a:lnTo>
                    <a:lnTo>
                      <a:pt x="326" y="528"/>
                    </a:lnTo>
                    <a:lnTo>
                      <a:pt x="304" y="534"/>
                    </a:lnTo>
                    <a:lnTo>
                      <a:pt x="280" y="540"/>
                    </a:lnTo>
                    <a:lnTo>
                      <a:pt x="256" y="542"/>
                    </a:lnTo>
                    <a:lnTo>
                      <a:pt x="230" y="542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77" name="Freeform 9"/>
              <p:cNvSpPr>
                <a:spLocks/>
              </p:cNvSpPr>
              <p:nvPr userDrawn="1"/>
            </p:nvSpPr>
            <p:spPr bwMode="gray">
              <a:xfrm>
                <a:off x="2627313" y="2139950"/>
                <a:ext cx="847725" cy="850900"/>
              </a:xfrm>
              <a:custGeom>
                <a:avLst/>
                <a:gdLst/>
                <a:ahLst/>
                <a:cxnLst>
                  <a:cxn ang="0">
                    <a:pos x="418" y="536"/>
                  </a:cxn>
                  <a:cxn ang="0">
                    <a:pos x="418" y="186"/>
                  </a:cxn>
                  <a:cxn ang="0">
                    <a:pos x="268" y="414"/>
                  </a:cxn>
                  <a:cxn ang="0">
                    <a:pos x="264" y="414"/>
                  </a:cxn>
                  <a:cxn ang="0">
                    <a:pos x="116" y="188"/>
                  </a:cxn>
                  <a:cxn ang="0">
                    <a:pos x="116" y="536"/>
                  </a:cxn>
                  <a:cxn ang="0">
                    <a:pos x="0" y="536"/>
                  </a:cxn>
                  <a:cxn ang="0">
                    <a:pos x="0" y="0"/>
                  </a:cxn>
                  <a:cxn ang="0">
                    <a:pos x="126" y="0"/>
                  </a:cxn>
                  <a:cxn ang="0">
                    <a:pos x="268" y="226"/>
                  </a:cxn>
                  <a:cxn ang="0">
                    <a:pos x="408" y="0"/>
                  </a:cxn>
                  <a:cxn ang="0">
                    <a:pos x="534" y="0"/>
                  </a:cxn>
                  <a:cxn ang="0">
                    <a:pos x="534" y="536"/>
                  </a:cxn>
                  <a:cxn ang="0">
                    <a:pos x="418" y="536"/>
                  </a:cxn>
                </a:cxnLst>
                <a:rect l="0" t="0" r="r" b="b"/>
                <a:pathLst>
                  <a:path w="534" h="536">
                    <a:moveTo>
                      <a:pt x="418" y="536"/>
                    </a:moveTo>
                    <a:lnTo>
                      <a:pt x="418" y="186"/>
                    </a:lnTo>
                    <a:lnTo>
                      <a:pt x="268" y="414"/>
                    </a:lnTo>
                    <a:lnTo>
                      <a:pt x="264" y="414"/>
                    </a:lnTo>
                    <a:lnTo>
                      <a:pt x="116" y="188"/>
                    </a:lnTo>
                    <a:lnTo>
                      <a:pt x="116" y="536"/>
                    </a:lnTo>
                    <a:lnTo>
                      <a:pt x="0" y="536"/>
                    </a:lnTo>
                    <a:lnTo>
                      <a:pt x="0" y="0"/>
                    </a:lnTo>
                    <a:lnTo>
                      <a:pt x="126" y="0"/>
                    </a:lnTo>
                    <a:lnTo>
                      <a:pt x="268" y="226"/>
                    </a:lnTo>
                    <a:lnTo>
                      <a:pt x="408" y="0"/>
                    </a:lnTo>
                    <a:lnTo>
                      <a:pt x="534" y="0"/>
                    </a:lnTo>
                    <a:lnTo>
                      <a:pt x="534" y="536"/>
                    </a:lnTo>
                    <a:lnTo>
                      <a:pt x="418" y="53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78" name="Freeform 10"/>
              <p:cNvSpPr>
                <a:spLocks/>
              </p:cNvSpPr>
              <p:nvPr userDrawn="1"/>
            </p:nvSpPr>
            <p:spPr bwMode="gray">
              <a:xfrm>
                <a:off x="4535488" y="2139950"/>
                <a:ext cx="781050" cy="850900"/>
              </a:xfrm>
              <a:custGeom>
                <a:avLst/>
                <a:gdLst/>
                <a:ahLst/>
                <a:cxnLst>
                  <a:cxn ang="0">
                    <a:pos x="392" y="536"/>
                  </a:cxn>
                  <a:cxn ang="0">
                    <a:pos x="118" y="194"/>
                  </a:cxn>
                  <a:cxn ang="0">
                    <a:pos x="118" y="536"/>
                  </a:cxn>
                  <a:cxn ang="0">
                    <a:pos x="0" y="536"/>
                  </a:cxn>
                  <a:cxn ang="0">
                    <a:pos x="0" y="0"/>
                  </a:cxn>
                  <a:cxn ang="0">
                    <a:pos x="110" y="0"/>
                  </a:cxn>
                  <a:cxn ang="0">
                    <a:pos x="376" y="330"/>
                  </a:cxn>
                  <a:cxn ang="0">
                    <a:pos x="376" y="0"/>
                  </a:cxn>
                  <a:cxn ang="0">
                    <a:pos x="492" y="0"/>
                  </a:cxn>
                  <a:cxn ang="0">
                    <a:pos x="492" y="536"/>
                  </a:cxn>
                  <a:cxn ang="0">
                    <a:pos x="392" y="536"/>
                  </a:cxn>
                </a:cxnLst>
                <a:rect l="0" t="0" r="r" b="b"/>
                <a:pathLst>
                  <a:path w="492" h="536">
                    <a:moveTo>
                      <a:pt x="392" y="536"/>
                    </a:moveTo>
                    <a:lnTo>
                      <a:pt x="118" y="194"/>
                    </a:lnTo>
                    <a:lnTo>
                      <a:pt x="118" y="536"/>
                    </a:lnTo>
                    <a:lnTo>
                      <a:pt x="0" y="536"/>
                    </a:lnTo>
                    <a:lnTo>
                      <a:pt x="0" y="0"/>
                    </a:lnTo>
                    <a:lnTo>
                      <a:pt x="110" y="0"/>
                    </a:lnTo>
                    <a:lnTo>
                      <a:pt x="376" y="330"/>
                    </a:lnTo>
                    <a:lnTo>
                      <a:pt x="376" y="0"/>
                    </a:lnTo>
                    <a:lnTo>
                      <a:pt x="492" y="0"/>
                    </a:lnTo>
                    <a:lnTo>
                      <a:pt x="492" y="536"/>
                    </a:lnTo>
                    <a:lnTo>
                      <a:pt x="392" y="53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79" name="Freeform 11"/>
              <p:cNvSpPr>
                <a:spLocks/>
              </p:cNvSpPr>
              <p:nvPr userDrawn="1"/>
            </p:nvSpPr>
            <p:spPr bwMode="gray">
              <a:xfrm>
                <a:off x="5475288" y="2139950"/>
                <a:ext cx="777875" cy="850900"/>
              </a:xfrm>
              <a:custGeom>
                <a:avLst/>
                <a:gdLst/>
                <a:ahLst/>
                <a:cxnLst>
                  <a:cxn ang="0">
                    <a:pos x="390" y="536"/>
                  </a:cxn>
                  <a:cxn ang="0">
                    <a:pos x="116" y="194"/>
                  </a:cxn>
                  <a:cxn ang="0">
                    <a:pos x="116" y="536"/>
                  </a:cxn>
                  <a:cxn ang="0">
                    <a:pos x="0" y="536"/>
                  </a:cxn>
                  <a:cxn ang="0">
                    <a:pos x="0" y="0"/>
                  </a:cxn>
                  <a:cxn ang="0">
                    <a:pos x="110" y="0"/>
                  </a:cxn>
                  <a:cxn ang="0">
                    <a:pos x="374" y="330"/>
                  </a:cxn>
                  <a:cxn ang="0">
                    <a:pos x="374" y="0"/>
                  </a:cxn>
                  <a:cxn ang="0">
                    <a:pos x="490" y="0"/>
                  </a:cxn>
                  <a:cxn ang="0">
                    <a:pos x="490" y="536"/>
                  </a:cxn>
                  <a:cxn ang="0">
                    <a:pos x="390" y="536"/>
                  </a:cxn>
                </a:cxnLst>
                <a:rect l="0" t="0" r="r" b="b"/>
                <a:pathLst>
                  <a:path w="490" h="536">
                    <a:moveTo>
                      <a:pt x="390" y="536"/>
                    </a:moveTo>
                    <a:lnTo>
                      <a:pt x="116" y="194"/>
                    </a:lnTo>
                    <a:lnTo>
                      <a:pt x="116" y="536"/>
                    </a:lnTo>
                    <a:lnTo>
                      <a:pt x="0" y="536"/>
                    </a:lnTo>
                    <a:lnTo>
                      <a:pt x="0" y="0"/>
                    </a:lnTo>
                    <a:lnTo>
                      <a:pt x="110" y="0"/>
                    </a:lnTo>
                    <a:lnTo>
                      <a:pt x="374" y="330"/>
                    </a:lnTo>
                    <a:lnTo>
                      <a:pt x="374" y="0"/>
                    </a:lnTo>
                    <a:lnTo>
                      <a:pt x="490" y="0"/>
                    </a:lnTo>
                    <a:lnTo>
                      <a:pt x="490" y="536"/>
                    </a:lnTo>
                    <a:lnTo>
                      <a:pt x="390" y="53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80" name="Freeform 12"/>
              <p:cNvSpPr>
                <a:spLocks/>
              </p:cNvSpPr>
              <p:nvPr userDrawn="1"/>
            </p:nvSpPr>
            <p:spPr bwMode="gray">
              <a:xfrm>
                <a:off x="4446588" y="3159125"/>
                <a:ext cx="822325" cy="847725"/>
              </a:xfrm>
              <a:custGeom>
                <a:avLst/>
                <a:gdLst/>
                <a:ahLst/>
                <a:cxnLst>
                  <a:cxn ang="0">
                    <a:pos x="402" y="534"/>
                  </a:cxn>
                  <a:cxn ang="0">
                    <a:pos x="402" y="186"/>
                  </a:cxn>
                  <a:cxn ang="0">
                    <a:pos x="258" y="414"/>
                  </a:cxn>
                  <a:cxn ang="0">
                    <a:pos x="256" y="414"/>
                  </a:cxn>
                  <a:cxn ang="0">
                    <a:pos x="114" y="188"/>
                  </a:cxn>
                  <a:cxn ang="0">
                    <a:pos x="114" y="534"/>
                  </a:cxn>
                  <a:cxn ang="0">
                    <a:pos x="0" y="534"/>
                  </a:cxn>
                  <a:cxn ang="0">
                    <a:pos x="0" y="0"/>
                  </a:cxn>
                  <a:cxn ang="0">
                    <a:pos x="126" y="0"/>
                  </a:cxn>
                  <a:cxn ang="0">
                    <a:pos x="258" y="226"/>
                  </a:cxn>
                  <a:cxn ang="0">
                    <a:pos x="392" y="0"/>
                  </a:cxn>
                  <a:cxn ang="0">
                    <a:pos x="518" y="0"/>
                  </a:cxn>
                  <a:cxn ang="0">
                    <a:pos x="518" y="534"/>
                  </a:cxn>
                  <a:cxn ang="0">
                    <a:pos x="402" y="534"/>
                  </a:cxn>
                </a:cxnLst>
                <a:rect l="0" t="0" r="r" b="b"/>
                <a:pathLst>
                  <a:path w="518" h="534">
                    <a:moveTo>
                      <a:pt x="402" y="534"/>
                    </a:moveTo>
                    <a:lnTo>
                      <a:pt x="402" y="186"/>
                    </a:lnTo>
                    <a:lnTo>
                      <a:pt x="258" y="414"/>
                    </a:lnTo>
                    <a:lnTo>
                      <a:pt x="256" y="414"/>
                    </a:lnTo>
                    <a:lnTo>
                      <a:pt x="114" y="188"/>
                    </a:lnTo>
                    <a:lnTo>
                      <a:pt x="114" y="534"/>
                    </a:lnTo>
                    <a:lnTo>
                      <a:pt x="0" y="534"/>
                    </a:lnTo>
                    <a:lnTo>
                      <a:pt x="0" y="0"/>
                    </a:lnTo>
                    <a:lnTo>
                      <a:pt x="126" y="0"/>
                    </a:lnTo>
                    <a:lnTo>
                      <a:pt x="258" y="226"/>
                    </a:lnTo>
                    <a:lnTo>
                      <a:pt x="392" y="0"/>
                    </a:lnTo>
                    <a:lnTo>
                      <a:pt x="518" y="0"/>
                    </a:lnTo>
                    <a:lnTo>
                      <a:pt x="518" y="534"/>
                    </a:lnTo>
                    <a:lnTo>
                      <a:pt x="402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81" name="Freeform 13"/>
              <p:cNvSpPr>
                <a:spLocks/>
              </p:cNvSpPr>
              <p:nvPr userDrawn="1"/>
            </p:nvSpPr>
            <p:spPr bwMode="gray">
              <a:xfrm>
                <a:off x="5430838" y="3159125"/>
                <a:ext cx="825500" cy="847725"/>
              </a:xfrm>
              <a:custGeom>
                <a:avLst/>
                <a:gdLst/>
                <a:ahLst/>
                <a:cxnLst>
                  <a:cxn ang="0">
                    <a:pos x="402" y="534"/>
                  </a:cxn>
                  <a:cxn ang="0">
                    <a:pos x="402" y="186"/>
                  </a:cxn>
                  <a:cxn ang="0">
                    <a:pos x="260" y="414"/>
                  </a:cxn>
                  <a:cxn ang="0">
                    <a:pos x="258" y="414"/>
                  </a:cxn>
                  <a:cxn ang="0">
                    <a:pos x="116" y="188"/>
                  </a:cxn>
                  <a:cxn ang="0">
                    <a:pos x="116" y="534"/>
                  </a:cxn>
                  <a:cxn ang="0">
                    <a:pos x="0" y="534"/>
                  </a:cxn>
                  <a:cxn ang="0">
                    <a:pos x="0" y="0"/>
                  </a:cxn>
                  <a:cxn ang="0">
                    <a:pos x="128" y="0"/>
                  </a:cxn>
                  <a:cxn ang="0">
                    <a:pos x="260" y="226"/>
                  </a:cxn>
                  <a:cxn ang="0">
                    <a:pos x="392" y="0"/>
                  </a:cxn>
                  <a:cxn ang="0">
                    <a:pos x="520" y="0"/>
                  </a:cxn>
                  <a:cxn ang="0">
                    <a:pos x="520" y="534"/>
                  </a:cxn>
                  <a:cxn ang="0">
                    <a:pos x="402" y="534"/>
                  </a:cxn>
                </a:cxnLst>
                <a:rect l="0" t="0" r="r" b="b"/>
                <a:pathLst>
                  <a:path w="520" h="534">
                    <a:moveTo>
                      <a:pt x="402" y="534"/>
                    </a:moveTo>
                    <a:lnTo>
                      <a:pt x="402" y="186"/>
                    </a:lnTo>
                    <a:lnTo>
                      <a:pt x="260" y="414"/>
                    </a:lnTo>
                    <a:lnTo>
                      <a:pt x="258" y="414"/>
                    </a:lnTo>
                    <a:lnTo>
                      <a:pt x="116" y="188"/>
                    </a:lnTo>
                    <a:lnTo>
                      <a:pt x="116" y="534"/>
                    </a:lnTo>
                    <a:lnTo>
                      <a:pt x="0" y="534"/>
                    </a:lnTo>
                    <a:lnTo>
                      <a:pt x="0" y="0"/>
                    </a:lnTo>
                    <a:lnTo>
                      <a:pt x="128" y="0"/>
                    </a:lnTo>
                    <a:lnTo>
                      <a:pt x="260" y="226"/>
                    </a:lnTo>
                    <a:lnTo>
                      <a:pt x="392" y="0"/>
                    </a:lnTo>
                    <a:lnTo>
                      <a:pt x="520" y="0"/>
                    </a:lnTo>
                    <a:lnTo>
                      <a:pt x="520" y="534"/>
                    </a:lnTo>
                    <a:lnTo>
                      <a:pt x="402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82" name="Freeform 14"/>
              <p:cNvSpPr>
                <a:spLocks/>
              </p:cNvSpPr>
              <p:nvPr userDrawn="1"/>
            </p:nvSpPr>
            <p:spPr bwMode="gray">
              <a:xfrm>
                <a:off x="6415088" y="3159125"/>
                <a:ext cx="650875" cy="847725"/>
              </a:xfrm>
              <a:custGeom>
                <a:avLst/>
                <a:gdLst/>
                <a:ahLst/>
                <a:cxnLst>
                  <a:cxn ang="0">
                    <a:pos x="0" y="534"/>
                  </a:cxn>
                  <a:cxn ang="0">
                    <a:pos x="0" y="0"/>
                  </a:cxn>
                  <a:cxn ang="0">
                    <a:pos x="410" y="0"/>
                  </a:cxn>
                  <a:cxn ang="0">
                    <a:pos x="410" y="104"/>
                  </a:cxn>
                  <a:cxn ang="0">
                    <a:pos x="118" y="104"/>
                  </a:cxn>
                  <a:cxn ang="0">
                    <a:pos x="118" y="212"/>
                  </a:cxn>
                  <a:cxn ang="0">
                    <a:pos x="378" y="212"/>
                  </a:cxn>
                  <a:cxn ang="0">
                    <a:pos x="378" y="318"/>
                  </a:cxn>
                  <a:cxn ang="0">
                    <a:pos x="118" y="318"/>
                  </a:cxn>
                  <a:cxn ang="0">
                    <a:pos x="118" y="430"/>
                  </a:cxn>
                  <a:cxn ang="0">
                    <a:pos x="410" y="430"/>
                  </a:cxn>
                  <a:cxn ang="0">
                    <a:pos x="410" y="534"/>
                  </a:cxn>
                  <a:cxn ang="0">
                    <a:pos x="0" y="534"/>
                  </a:cxn>
                </a:cxnLst>
                <a:rect l="0" t="0" r="r" b="b"/>
                <a:pathLst>
                  <a:path w="410" h="534">
                    <a:moveTo>
                      <a:pt x="0" y="534"/>
                    </a:moveTo>
                    <a:lnTo>
                      <a:pt x="0" y="0"/>
                    </a:lnTo>
                    <a:lnTo>
                      <a:pt x="410" y="0"/>
                    </a:lnTo>
                    <a:lnTo>
                      <a:pt x="410" y="104"/>
                    </a:lnTo>
                    <a:lnTo>
                      <a:pt x="118" y="104"/>
                    </a:lnTo>
                    <a:lnTo>
                      <a:pt x="118" y="212"/>
                    </a:lnTo>
                    <a:lnTo>
                      <a:pt x="378" y="212"/>
                    </a:lnTo>
                    <a:lnTo>
                      <a:pt x="378" y="318"/>
                    </a:lnTo>
                    <a:lnTo>
                      <a:pt x="118" y="318"/>
                    </a:lnTo>
                    <a:lnTo>
                      <a:pt x="118" y="430"/>
                    </a:lnTo>
                    <a:lnTo>
                      <a:pt x="410" y="430"/>
                    </a:lnTo>
                    <a:lnTo>
                      <a:pt x="410" y="534"/>
                    </a:lnTo>
                    <a:lnTo>
                      <a:pt x="0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83" name="Freeform 15"/>
              <p:cNvSpPr>
                <a:spLocks/>
              </p:cNvSpPr>
              <p:nvPr userDrawn="1"/>
            </p:nvSpPr>
            <p:spPr bwMode="gray">
              <a:xfrm>
                <a:off x="7227888" y="3159125"/>
                <a:ext cx="609600" cy="847725"/>
              </a:xfrm>
              <a:custGeom>
                <a:avLst/>
                <a:gdLst/>
                <a:ahLst/>
                <a:cxnLst>
                  <a:cxn ang="0">
                    <a:pos x="0" y="534"/>
                  </a:cxn>
                  <a:cxn ang="0">
                    <a:pos x="0" y="0"/>
                  </a:cxn>
                  <a:cxn ang="0">
                    <a:pos x="116" y="0"/>
                  </a:cxn>
                  <a:cxn ang="0">
                    <a:pos x="116" y="428"/>
                  </a:cxn>
                  <a:cxn ang="0">
                    <a:pos x="384" y="428"/>
                  </a:cxn>
                  <a:cxn ang="0">
                    <a:pos x="384" y="534"/>
                  </a:cxn>
                  <a:cxn ang="0">
                    <a:pos x="0" y="534"/>
                  </a:cxn>
                </a:cxnLst>
                <a:rect l="0" t="0" r="r" b="b"/>
                <a:pathLst>
                  <a:path w="384" h="534">
                    <a:moveTo>
                      <a:pt x="0" y="534"/>
                    </a:moveTo>
                    <a:lnTo>
                      <a:pt x="0" y="0"/>
                    </a:lnTo>
                    <a:lnTo>
                      <a:pt x="116" y="0"/>
                    </a:lnTo>
                    <a:lnTo>
                      <a:pt x="116" y="428"/>
                    </a:lnTo>
                    <a:lnTo>
                      <a:pt x="384" y="428"/>
                    </a:lnTo>
                    <a:lnTo>
                      <a:pt x="384" y="534"/>
                    </a:lnTo>
                    <a:lnTo>
                      <a:pt x="0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84" name="Freeform 16"/>
              <p:cNvSpPr>
                <a:spLocks noEditPoints="1"/>
              </p:cNvSpPr>
              <p:nvPr userDrawn="1"/>
            </p:nvSpPr>
            <p:spPr bwMode="gray">
              <a:xfrm>
                <a:off x="3548063" y="2133600"/>
                <a:ext cx="911225" cy="857250"/>
              </a:xfrm>
              <a:custGeom>
                <a:avLst/>
                <a:gdLst/>
                <a:ahLst/>
                <a:cxnLst>
                  <a:cxn ang="0">
                    <a:pos x="212" y="316"/>
                  </a:cxn>
                  <a:cxn ang="0">
                    <a:pos x="286" y="142"/>
                  </a:cxn>
                  <a:cxn ang="0">
                    <a:pos x="360" y="316"/>
                  </a:cxn>
                  <a:cxn ang="0">
                    <a:pos x="212" y="316"/>
                  </a:cxn>
                  <a:cxn ang="0">
                    <a:pos x="342" y="0"/>
                  </a:cxn>
                  <a:cxn ang="0">
                    <a:pos x="232" y="0"/>
                  </a:cxn>
                  <a:cxn ang="0">
                    <a:pos x="0" y="540"/>
                  </a:cxn>
                  <a:cxn ang="0">
                    <a:pos x="120" y="540"/>
                  </a:cxn>
                  <a:cxn ang="0">
                    <a:pos x="170" y="420"/>
                  </a:cxn>
                  <a:cxn ang="0">
                    <a:pos x="402" y="420"/>
                  </a:cxn>
                  <a:cxn ang="0">
                    <a:pos x="452" y="540"/>
                  </a:cxn>
                  <a:cxn ang="0">
                    <a:pos x="574" y="540"/>
                  </a:cxn>
                  <a:cxn ang="0">
                    <a:pos x="342" y="0"/>
                  </a:cxn>
                </a:cxnLst>
                <a:rect l="0" t="0" r="r" b="b"/>
                <a:pathLst>
                  <a:path w="574" h="540">
                    <a:moveTo>
                      <a:pt x="212" y="316"/>
                    </a:moveTo>
                    <a:lnTo>
                      <a:pt x="286" y="142"/>
                    </a:lnTo>
                    <a:lnTo>
                      <a:pt x="360" y="316"/>
                    </a:lnTo>
                    <a:lnTo>
                      <a:pt x="212" y="316"/>
                    </a:lnTo>
                    <a:close/>
                    <a:moveTo>
                      <a:pt x="342" y="0"/>
                    </a:moveTo>
                    <a:lnTo>
                      <a:pt x="232" y="0"/>
                    </a:lnTo>
                    <a:lnTo>
                      <a:pt x="0" y="540"/>
                    </a:lnTo>
                    <a:lnTo>
                      <a:pt x="120" y="540"/>
                    </a:lnTo>
                    <a:lnTo>
                      <a:pt x="170" y="420"/>
                    </a:lnTo>
                    <a:lnTo>
                      <a:pt x="402" y="420"/>
                    </a:lnTo>
                    <a:lnTo>
                      <a:pt x="452" y="540"/>
                    </a:lnTo>
                    <a:lnTo>
                      <a:pt x="574" y="540"/>
                    </a:lnTo>
                    <a:lnTo>
                      <a:pt x="342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85" name="Freeform 17"/>
              <p:cNvSpPr>
                <a:spLocks/>
              </p:cNvSpPr>
              <p:nvPr userDrawn="1"/>
            </p:nvSpPr>
            <p:spPr bwMode="gray">
              <a:xfrm>
                <a:off x="6538913" y="2139950"/>
                <a:ext cx="873125" cy="850900"/>
              </a:xfrm>
              <a:custGeom>
                <a:avLst/>
                <a:gdLst/>
                <a:ahLst/>
                <a:cxnLst>
                  <a:cxn ang="0">
                    <a:pos x="550" y="212"/>
                  </a:cxn>
                  <a:cxn ang="0">
                    <a:pos x="332" y="212"/>
                  </a:cxn>
                  <a:cxn ang="0">
                    <a:pos x="332" y="0"/>
                  </a:cxn>
                  <a:cxn ang="0">
                    <a:pos x="220" y="0"/>
                  </a:cxn>
                  <a:cxn ang="0">
                    <a:pos x="220" y="212"/>
                  </a:cxn>
                  <a:cxn ang="0">
                    <a:pos x="0" y="212"/>
                  </a:cxn>
                  <a:cxn ang="0">
                    <a:pos x="0" y="322"/>
                  </a:cxn>
                  <a:cxn ang="0">
                    <a:pos x="220" y="322"/>
                  </a:cxn>
                  <a:cxn ang="0">
                    <a:pos x="220" y="536"/>
                  </a:cxn>
                  <a:cxn ang="0">
                    <a:pos x="332" y="536"/>
                  </a:cxn>
                  <a:cxn ang="0">
                    <a:pos x="332" y="322"/>
                  </a:cxn>
                  <a:cxn ang="0">
                    <a:pos x="550" y="322"/>
                  </a:cxn>
                  <a:cxn ang="0">
                    <a:pos x="550" y="212"/>
                  </a:cxn>
                </a:cxnLst>
                <a:rect l="0" t="0" r="r" b="b"/>
                <a:pathLst>
                  <a:path w="550" h="536">
                    <a:moveTo>
                      <a:pt x="550" y="212"/>
                    </a:moveTo>
                    <a:lnTo>
                      <a:pt x="332" y="212"/>
                    </a:lnTo>
                    <a:lnTo>
                      <a:pt x="332" y="0"/>
                    </a:lnTo>
                    <a:lnTo>
                      <a:pt x="220" y="0"/>
                    </a:lnTo>
                    <a:lnTo>
                      <a:pt x="220" y="212"/>
                    </a:lnTo>
                    <a:lnTo>
                      <a:pt x="0" y="212"/>
                    </a:lnTo>
                    <a:lnTo>
                      <a:pt x="0" y="322"/>
                    </a:lnTo>
                    <a:lnTo>
                      <a:pt x="220" y="322"/>
                    </a:lnTo>
                    <a:lnTo>
                      <a:pt x="220" y="536"/>
                    </a:lnTo>
                    <a:lnTo>
                      <a:pt x="332" y="536"/>
                    </a:lnTo>
                    <a:lnTo>
                      <a:pt x="332" y="322"/>
                    </a:lnTo>
                    <a:lnTo>
                      <a:pt x="550" y="322"/>
                    </a:lnTo>
                    <a:lnTo>
                      <a:pt x="550" y="212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</p:grpSp>
      </p:grpSp>
      <p:sp>
        <p:nvSpPr>
          <p:cNvPr id="86" name="Textplatzhalter 2"/>
          <p:cNvSpPr>
            <a:spLocks noGrp="1"/>
          </p:cNvSpPr>
          <p:nvPr>
            <p:ph type="body" sz="quarter" idx="21" hasCustomPrompt="1"/>
          </p:nvPr>
        </p:nvSpPr>
        <p:spPr bwMode="gray">
          <a:xfrm rot="21180000">
            <a:off x="6343594" y="3288704"/>
            <a:ext cx="3709015" cy="251546"/>
          </a:xfrm>
        </p:spPr>
        <p:txBody>
          <a:bodyPr anchor="b">
            <a:normAutofit/>
          </a:bodyPr>
          <a:lstStyle>
            <a:lvl1pPr marL="0">
              <a:spcAft>
                <a:spcPts val="0"/>
              </a:spcAft>
              <a:buFontTx/>
              <a:buNone/>
              <a:defRPr sz="1600">
                <a:solidFill>
                  <a:schemeClr val="accent2"/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9pPr>
          </a:lstStyle>
          <a:p>
            <a:pPr lvl="0"/>
            <a:r>
              <a:rPr lang="en-US" noProof="0" dirty="0"/>
              <a:t>Position</a:t>
            </a:r>
          </a:p>
        </p:txBody>
      </p:sp>
      <p:sp>
        <p:nvSpPr>
          <p:cNvPr id="88" name="Textplatzhalter 3"/>
          <p:cNvSpPr>
            <a:spLocks noGrp="1"/>
          </p:cNvSpPr>
          <p:nvPr>
            <p:ph type="body" sz="quarter" idx="22" hasCustomPrompt="1"/>
          </p:nvPr>
        </p:nvSpPr>
        <p:spPr bwMode="gray">
          <a:xfrm rot="21179971">
            <a:off x="6425855" y="3791481"/>
            <a:ext cx="1531791" cy="767067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900" baseline="0"/>
            </a:lvl1pPr>
            <a:lvl2pPr marL="0" indent="0">
              <a:spcAft>
                <a:spcPts val="0"/>
              </a:spcAft>
              <a:buFontTx/>
              <a:buNone/>
              <a:defRPr sz="900"/>
            </a:lvl2pPr>
            <a:lvl3pPr marL="0" indent="0">
              <a:spcAft>
                <a:spcPts val="0"/>
              </a:spcAft>
              <a:buFontTx/>
              <a:buNone/>
              <a:defRPr sz="900"/>
            </a:lvl3pPr>
            <a:lvl4pPr marL="0" indent="0">
              <a:spcAft>
                <a:spcPts val="0"/>
              </a:spcAft>
              <a:buFontTx/>
              <a:buNone/>
              <a:defRPr sz="900"/>
            </a:lvl4pPr>
            <a:lvl5pPr marL="0" indent="0">
              <a:spcAft>
                <a:spcPts val="0"/>
              </a:spcAft>
              <a:buFontTx/>
              <a:buNone/>
              <a:defRPr sz="900"/>
            </a:lvl5pPr>
            <a:lvl6pPr marL="0" indent="0">
              <a:spcAft>
                <a:spcPts val="0"/>
              </a:spcAft>
              <a:buFontTx/>
              <a:buNone/>
              <a:defRPr sz="900"/>
            </a:lvl6pPr>
            <a:lvl7pPr marL="0" indent="0">
              <a:spcAft>
                <a:spcPts val="0"/>
              </a:spcAft>
              <a:buFontTx/>
              <a:buNone/>
              <a:defRPr sz="900"/>
            </a:lvl7pPr>
            <a:lvl8pPr marL="0" indent="0">
              <a:spcAft>
                <a:spcPts val="0"/>
              </a:spcAft>
              <a:buFontTx/>
              <a:buNone/>
              <a:defRPr sz="900"/>
            </a:lvl8pPr>
            <a:lvl9pPr marL="0" indent="0">
              <a:spcAft>
                <a:spcPts val="0"/>
              </a:spcAft>
              <a:buFontTx/>
              <a:buNone/>
              <a:defRPr sz="900"/>
            </a:lvl9pPr>
          </a:lstStyle>
          <a:p>
            <a:pPr lvl="0"/>
            <a:r>
              <a:rPr lang="en-US" noProof="0" dirty="0"/>
              <a:t>MANN+HUMMEL</a:t>
            </a:r>
            <a:br>
              <a:rPr lang="en-US" noProof="0" dirty="0"/>
            </a:br>
            <a:r>
              <a:rPr lang="en-US" noProof="0" dirty="0"/>
              <a:t>Address</a:t>
            </a:r>
          </a:p>
        </p:txBody>
      </p:sp>
      <p:sp>
        <p:nvSpPr>
          <p:cNvPr id="89" name="Textplatzhalter 3"/>
          <p:cNvSpPr>
            <a:spLocks noGrp="1"/>
          </p:cNvSpPr>
          <p:nvPr>
            <p:ph type="body" sz="quarter" idx="23" hasCustomPrompt="1"/>
          </p:nvPr>
        </p:nvSpPr>
        <p:spPr bwMode="gray">
          <a:xfrm rot="21179971">
            <a:off x="7985746" y="3563963"/>
            <a:ext cx="2142240" cy="767067"/>
          </a:xfrm>
        </p:spPr>
        <p:txBody>
          <a:bodyPr>
            <a:noAutofit/>
          </a:bodyPr>
          <a:lstStyle>
            <a:lvl1pPr marL="0" indent="0">
              <a:spcAft>
                <a:spcPts val="0"/>
              </a:spcAft>
              <a:buFontTx/>
              <a:buNone/>
              <a:tabLst>
                <a:tab pos="449128" algn="l"/>
              </a:tabLst>
              <a:defRPr sz="900" baseline="0"/>
            </a:lvl1pPr>
            <a:lvl2pPr marL="0" indent="0">
              <a:spcAft>
                <a:spcPts val="0"/>
              </a:spcAft>
              <a:buFontTx/>
              <a:buNone/>
              <a:defRPr sz="900"/>
            </a:lvl2pPr>
            <a:lvl3pPr marL="0" indent="0">
              <a:spcAft>
                <a:spcPts val="0"/>
              </a:spcAft>
              <a:buFontTx/>
              <a:buNone/>
              <a:defRPr sz="900"/>
            </a:lvl3pPr>
            <a:lvl4pPr marL="0" indent="0">
              <a:spcAft>
                <a:spcPts val="0"/>
              </a:spcAft>
              <a:buFontTx/>
              <a:buNone/>
              <a:defRPr sz="900"/>
            </a:lvl4pPr>
            <a:lvl5pPr marL="0" indent="0">
              <a:spcAft>
                <a:spcPts val="0"/>
              </a:spcAft>
              <a:buFontTx/>
              <a:buNone/>
              <a:defRPr sz="900"/>
            </a:lvl5pPr>
            <a:lvl6pPr marL="0" indent="0">
              <a:spcAft>
                <a:spcPts val="0"/>
              </a:spcAft>
              <a:buFontTx/>
              <a:buNone/>
              <a:defRPr sz="900"/>
            </a:lvl6pPr>
            <a:lvl7pPr marL="0" indent="0">
              <a:spcAft>
                <a:spcPts val="0"/>
              </a:spcAft>
              <a:buFontTx/>
              <a:buNone/>
              <a:defRPr sz="900"/>
            </a:lvl7pPr>
            <a:lvl8pPr marL="0" indent="0">
              <a:spcAft>
                <a:spcPts val="0"/>
              </a:spcAft>
              <a:buFontTx/>
              <a:buNone/>
              <a:defRPr sz="900"/>
            </a:lvl8pPr>
            <a:lvl9pPr marL="0" indent="0">
              <a:spcAft>
                <a:spcPts val="0"/>
              </a:spcAft>
              <a:buFontTx/>
              <a:buNone/>
              <a:defRPr sz="900"/>
            </a:lvl9pPr>
          </a:lstStyle>
          <a:p>
            <a:pPr lvl="0"/>
            <a:r>
              <a:rPr lang="en-US" noProof="0" dirty="0"/>
              <a:t>Phone   +xx </a:t>
            </a:r>
            <a:r>
              <a:rPr lang="en-US" noProof="0" dirty="0" err="1"/>
              <a:t>xxxx</a:t>
            </a:r>
            <a:r>
              <a:rPr lang="en-US" noProof="0" dirty="0"/>
              <a:t> xx-xx</a:t>
            </a:r>
            <a:br>
              <a:rPr lang="en-US" noProof="0" dirty="0"/>
            </a:br>
            <a:r>
              <a:rPr lang="en-US" noProof="0" dirty="0"/>
              <a:t>Fax        +xx </a:t>
            </a:r>
            <a:r>
              <a:rPr lang="en-US" noProof="0" dirty="0" err="1"/>
              <a:t>xxxx</a:t>
            </a:r>
            <a:r>
              <a:rPr lang="en-US" noProof="0" dirty="0"/>
              <a:t> xx-xx</a:t>
            </a:r>
            <a:br>
              <a:rPr lang="en-US" noProof="0" dirty="0"/>
            </a:br>
            <a:r>
              <a:rPr lang="en-US" noProof="0" dirty="0"/>
              <a:t>Mobile    +xx </a:t>
            </a:r>
            <a:r>
              <a:rPr lang="en-US" noProof="0" dirty="0" err="1"/>
              <a:t>xxxx</a:t>
            </a:r>
            <a:r>
              <a:rPr lang="en-US" noProof="0" dirty="0"/>
              <a:t> xx xxx</a:t>
            </a:r>
            <a:br>
              <a:rPr lang="en-US" noProof="0" dirty="0"/>
            </a:br>
            <a:r>
              <a:rPr lang="en-US" noProof="0" dirty="0"/>
              <a:t>max.mustermann@mann-hummel.com</a:t>
            </a:r>
            <a:br>
              <a:rPr lang="en-US" noProof="0" dirty="0"/>
            </a:br>
            <a:r>
              <a:rPr lang="en-US" noProof="0" dirty="0"/>
              <a:t>www.mann-hummel.com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24" hasCustomPrompt="1"/>
          </p:nvPr>
        </p:nvSpPr>
        <p:spPr>
          <a:xfrm rot="21180000">
            <a:off x="6303251" y="2859179"/>
            <a:ext cx="3706682" cy="431800"/>
          </a:xfrm>
        </p:spPr>
        <p:txBody>
          <a:bodyPr anchor="b"/>
          <a:lstStyle>
            <a:lvl1pPr marL="0" indent="0">
              <a:spcAft>
                <a:spcPts val="0"/>
              </a:spcAft>
              <a:buFont typeface="Arial" panose="020B0604020202020204" pitchFamily="34" charset="0"/>
              <a:buNone/>
              <a:defRPr sz="1600">
                <a:solidFill>
                  <a:schemeClr val="accent1"/>
                </a:solidFill>
              </a:defRPr>
            </a:lvl1pPr>
            <a:lvl2pPr marL="0" indent="0">
              <a:spcAft>
                <a:spcPts val="0"/>
              </a:spcAft>
              <a:buFont typeface="Arial" panose="020B0604020202020204" pitchFamily="34" charset="0"/>
              <a:buNone/>
              <a:defRPr sz="1600">
                <a:solidFill>
                  <a:schemeClr val="accent1"/>
                </a:solidFill>
              </a:defRPr>
            </a:lvl2pPr>
            <a:lvl3pPr marL="0" indent="0">
              <a:spcAft>
                <a:spcPts val="0"/>
              </a:spcAft>
              <a:buFont typeface="Arial" panose="020B0604020202020204" pitchFamily="34" charset="0"/>
              <a:buNone/>
              <a:defRPr sz="1600">
                <a:solidFill>
                  <a:schemeClr val="accent1"/>
                </a:solidFill>
              </a:defRPr>
            </a:lvl3pPr>
            <a:lvl4pPr marL="0" indent="0">
              <a:spcAft>
                <a:spcPts val="0"/>
              </a:spcAft>
              <a:buFont typeface="Arial" panose="020B0604020202020204" pitchFamily="34" charset="0"/>
              <a:buNone/>
              <a:defRPr sz="1600">
                <a:solidFill>
                  <a:schemeClr val="accent1"/>
                </a:solidFill>
              </a:defRPr>
            </a:lvl4pPr>
            <a:lvl5pPr marL="0" indent="0">
              <a:spcAft>
                <a:spcPts val="0"/>
              </a:spcAft>
              <a:buFont typeface="Arial" panose="020B0604020202020204" pitchFamily="34" charset="0"/>
              <a:buNone/>
              <a:defRPr sz="1600">
                <a:solidFill>
                  <a:schemeClr val="accent1"/>
                </a:solidFill>
              </a:defRPr>
            </a:lvl5pPr>
            <a:lvl6pPr marL="0" indent="0">
              <a:spcAft>
                <a:spcPts val="0"/>
              </a:spcAft>
              <a:buFont typeface="Arial" panose="020B0604020202020204" pitchFamily="34" charset="0"/>
              <a:buNone/>
              <a:defRPr sz="1600">
                <a:solidFill>
                  <a:schemeClr val="accent1"/>
                </a:solidFill>
              </a:defRPr>
            </a:lvl6pPr>
            <a:lvl7pPr marL="0" indent="0">
              <a:spcAft>
                <a:spcPts val="0"/>
              </a:spcAft>
              <a:buFont typeface="Arial" panose="020B0604020202020204" pitchFamily="34" charset="0"/>
              <a:buNone/>
              <a:defRPr sz="1600">
                <a:solidFill>
                  <a:schemeClr val="accent1"/>
                </a:solidFill>
              </a:defRPr>
            </a:lvl7pPr>
            <a:lvl8pPr marL="0" indent="0">
              <a:spcAft>
                <a:spcPts val="0"/>
              </a:spcAft>
              <a:buFont typeface="Arial" panose="020B0604020202020204" pitchFamily="34" charset="0"/>
              <a:buNone/>
              <a:defRPr sz="1600">
                <a:solidFill>
                  <a:schemeClr val="accent1"/>
                </a:solidFill>
              </a:defRPr>
            </a:lvl8pPr>
            <a:lvl9pPr marL="0" indent="0">
              <a:spcAft>
                <a:spcPts val="0"/>
              </a:spcAft>
              <a:buFont typeface="Arial" panose="020B0604020202020204" pitchFamily="34" charset="0"/>
              <a:buNone/>
              <a:defRPr sz="1600">
                <a:solidFill>
                  <a:schemeClr val="accent1"/>
                </a:solidFill>
              </a:defRPr>
            </a:lvl9pPr>
          </a:lstStyle>
          <a:p>
            <a:pPr lvl="0"/>
            <a:r>
              <a:rPr lang="en-US" noProof="0" dirty="0"/>
              <a:t>Name Surname</a:t>
            </a:r>
          </a:p>
        </p:txBody>
      </p:sp>
    </p:spTree>
    <p:extLst>
      <p:ext uri="{BB962C8B-B14F-4D97-AF65-F5344CB8AC3E}">
        <p14:creationId xmlns:p14="http://schemas.microsoft.com/office/powerpoint/2010/main" val="140068024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27" descr="K:\Mann + Hummel\03_Vorlagen\03_PowerPoint\backup\Vignette_16x32_8_60prozent_2016.01.27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187995" y="188913"/>
            <a:ext cx="11804751" cy="5761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el 2"/>
          <p:cNvSpPr>
            <a:spLocks noGrp="1"/>
          </p:cNvSpPr>
          <p:nvPr>
            <p:ph type="title" hasCustomPrompt="1"/>
          </p:nvPr>
        </p:nvSpPr>
        <p:spPr bwMode="gray">
          <a:xfrm>
            <a:off x="4153033" y="2761657"/>
            <a:ext cx="6694257" cy="615553"/>
          </a:xfrm>
          <a:noFill/>
        </p:spPr>
        <p:txBody>
          <a:bodyPr anchor="ctr"/>
          <a:lstStyle>
            <a:lvl1pPr algn="l">
              <a:defRPr sz="3999"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&lt;Thank you!&gt;</a:t>
            </a:r>
          </a:p>
        </p:txBody>
      </p:sp>
      <p:sp>
        <p:nvSpPr>
          <p:cNvPr id="13" name="Rechteck 12"/>
          <p:cNvSpPr/>
          <p:nvPr userDrawn="1"/>
        </p:nvSpPr>
        <p:spPr bwMode="gray">
          <a:xfrm>
            <a:off x="193624" y="6237312"/>
            <a:ext cx="10149741" cy="504056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799" dirty="0">
              <a:solidFill>
                <a:prstClr val="white"/>
              </a:solidFill>
            </a:endParaRPr>
          </a:p>
        </p:txBody>
      </p:sp>
      <p:pic>
        <p:nvPicPr>
          <p:cNvPr id="9" name="Picture 85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93624" y="6510889"/>
            <a:ext cx="1529602" cy="121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7076993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 15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1"/>
          <p:cNvSpPr>
            <a:spLocks noGrp="1"/>
          </p:cNvSpPr>
          <p:nvPr>
            <p:ph type="pic" sz="quarter" idx="10"/>
          </p:nvPr>
        </p:nvSpPr>
        <p:spPr>
          <a:xfrm>
            <a:off x="6502403" y="0"/>
            <a:ext cx="5689599" cy="6858000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wrap="square" tIns="1548000" anchor="ctr">
            <a:noAutofit/>
          </a:bodyPr>
          <a:lstStyle>
            <a:lvl1pPr marL="0" indent="0" algn="ctr">
              <a:buNone/>
              <a:defRPr sz="1999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90849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953179727"/>
              </p:ext>
            </p:extLst>
          </p:nvPr>
        </p:nvGraphicFramePr>
        <p:xfrm>
          <a:off x="1588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6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dirty="0"/>
              <a:t>Optional subtitle (in max. 1 line)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noProof="0" dirty="0"/>
              <a:t>Slide title (2 lines | max. 1 line with subtitle)</a:t>
            </a:r>
            <a:endParaRPr lang="en-US" dirty="0"/>
          </a:p>
        </p:txBody>
      </p:sp>
      <p:sp>
        <p:nvSpPr>
          <p:cNvPr id="7" name="Inhaltsplatzhalter 6"/>
          <p:cNvSpPr>
            <a:spLocks noGrp="1"/>
          </p:cNvSpPr>
          <p:nvPr>
            <p:ph sz="quarter" idx="14" hasCustomPrompt="1"/>
          </p:nvPr>
        </p:nvSpPr>
        <p:spPr>
          <a:xfrm>
            <a:off x="552827" y="1700808"/>
            <a:ext cx="10293319" cy="424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You can use this field to enter text, a table, 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71652693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046847710"/>
              </p:ext>
            </p:extLst>
          </p:nvPr>
        </p:nvGraphicFramePr>
        <p:xfrm>
          <a:off x="1588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0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dirty="0"/>
              <a:t>Optional subtitle (in max. 1 line)</a:t>
            </a:r>
          </a:p>
        </p:txBody>
      </p:sp>
      <p:sp>
        <p:nvSpPr>
          <p:cNvPr id="7" name="Titel 6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Slide title (2 lines | max. 1 line with subtitle)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quarter" idx="14" hasCustomPrompt="1"/>
          </p:nvPr>
        </p:nvSpPr>
        <p:spPr>
          <a:xfrm>
            <a:off x="552307" y="1700808"/>
            <a:ext cx="4967581" cy="424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You can use this field to enter text, a table, </a:t>
            </a:r>
            <a:br>
              <a:rPr lang="en-US" dirty="0"/>
            </a:br>
            <a:r>
              <a:rPr lang="en-US" dirty="0"/>
              <a:t>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15" hasCustomPrompt="1"/>
          </p:nvPr>
        </p:nvSpPr>
        <p:spPr>
          <a:xfrm>
            <a:off x="5880157" y="1700808"/>
            <a:ext cx="4967581" cy="424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You can use this field to enter text, a table, </a:t>
            </a:r>
            <a:br>
              <a:rPr lang="en-US" dirty="0"/>
            </a:br>
            <a:r>
              <a:rPr lang="en-US" dirty="0"/>
              <a:t>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70957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dirty="0"/>
              <a:t>Optional subtitle (in max. 1 line)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 dirty="0"/>
              <a:t>Slide title (2 lines | max. 1 line with subtitle)</a:t>
            </a:r>
          </a:p>
        </p:txBody>
      </p:sp>
    </p:spTree>
    <p:extLst>
      <p:ext uri="{BB962C8B-B14F-4D97-AF65-F5344CB8AC3E}">
        <p14:creationId xmlns:p14="http://schemas.microsoft.com/office/powerpoint/2010/main" val="424466122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hree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380253994"/>
              </p:ext>
            </p:extLst>
          </p:nvPr>
        </p:nvGraphicFramePr>
        <p:xfrm>
          <a:off x="1588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4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dirty="0"/>
              <a:t>Optional subtitle (in max. 1 line)</a:t>
            </a:r>
          </a:p>
        </p:txBody>
      </p:sp>
      <p:sp>
        <p:nvSpPr>
          <p:cNvPr id="7" name="Titel 6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Slide title (2 lines | max. 1 line with subtitle)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quarter" idx="14" hasCustomPrompt="1"/>
          </p:nvPr>
        </p:nvSpPr>
        <p:spPr>
          <a:xfrm>
            <a:off x="552306" y="1700808"/>
            <a:ext cx="3239156" cy="4248000"/>
          </a:xfrm>
        </p:spPr>
        <p:txBody>
          <a:bodyPr/>
          <a:lstStyle/>
          <a:p>
            <a:pPr lvl="0"/>
            <a:r>
              <a:rPr lang="en-US" dirty="0"/>
              <a:t>You can use this field to enter text, a table, 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Inhaltsplatzhalter 3"/>
          <p:cNvSpPr>
            <a:spLocks noGrp="1"/>
          </p:cNvSpPr>
          <p:nvPr>
            <p:ph sz="quarter" idx="15" hasCustomPrompt="1"/>
          </p:nvPr>
        </p:nvSpPr>
        <p:spPr>
          <a:xfrm>
            <a:off x="4151820" y="1700808"/>
            <a:ext cx="3096406" cy="4248000"/>
          </a:xfrm>
        </p:spPr>
        <p:txBody>
          <a:bodyPr/>
          <a:lstStyle/>
          <a:p>
            <a:pPr lvl="0"/>
            <a:r>
              <a:rPr lang="en-US" dirty="0"/>
              <a:t>You can use this field to enter text, a table, 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Inhaltsplatzhalter 3"/>
          <p:cNvSpPr>
            <a:spLocks noGrp="1"/>
          </p:cNvSpPr>
          <p:nvPr>
            <p:ph sz="quarter" idx="16" hasCustomPrompt="1"/>
          </p:nvPr>
        </p:nvSpPr>
        <p:spPr>
          <a:xfrm>
            <a:off x="7608494" y="1700808"/>
            <a:ext cx="3239156" cy="4248000"/>
          </a:xfrm>
        </p:spPr>
        <p:txBody>
          <a:bodyPr/>
          <a:lstStyle/>
          <a:p>
            <a:pPr lvl="0"/>
            <a:r>
              <a:rPr lang="en-US" dirty="0"/>
              <a:t>You can use this field to enter text, a table, 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3529334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Big text with vignet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48003225"/>
              </p:ext>
            </p:extLst>
          </p:nvPr>
        </p:nvGraphicFramePr>
        <p:xfrm>
          <a:off x="1588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8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Picture 4" descr="K:\Mann + Hummel\03_Vorlagen\03_PowerPoint\backup\Vignette_16x32_weiß_2016.01.27.jpg"/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" r="3"/>
          <a:stretch>
            <a:fillRect/>
          </a:stretch>
        </p:blipFill>
        <p:spPr bwMode="gray">
          <a:xfrm>
            <a:off x="193624" y="188914"/>
            <a:ext cx="11805494" cy="57610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platzhalter 9"/>
          <p:cNvSpPr>
            <a:spLocks noGrp="1" noChangeAspect="1"/>
          </p:cNvSpPr>
          <p:nvPr>
            <p:ph type="body" sz="quarter" idx="13" hasCustomPrompt="1"/>
          </p:nvPr>
        </p:nvSpPr>
        <p:spPr bwMode="gray">
          <a:xfrm>
            <a:off x="192880" y="188913"/>
            <a:ext cx="11805495" cy="5761038"/>
          </a:xfrm>
        </p:spPr>
        <p:txBody>
          <a:bodyPr lIns="360000" tIns="360000" rIns="360000" bIns="360000" anchor="ctr">
            <a:noAutofit/>
          </a:bodyPr>
          <a:lstStyle>
            <a:lvl1pPr marL="0" algn="ctr">
              <a:spcAft>
                <a:spcPts val="0"/>
              </a:spcAft>
              <a:buFontTx/>
              <a:buNone/>
              <a:defRPr sz="3199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 algn="ctr">
              <a:spcAft>
                <a:spcPts val="0"/>
              </a:spcAft>
              <a:buFontTx/>
              <a:buNone/>
              <a:defRPr sz="3199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 marL="0" indent="0" algn="ctr">
              <a:spcBef>
                <a:spcPts val="1799"/>
              </a:spcBef>
              <a:spcAft>
                <a:spcPts val="0"/>
              </a:spcAft>
              <a:buFontTx/>
              <a:buNone/>
              <a:defRPr sz="1200" b="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9pPr>
          </a:lstStyle>
          <a:p>
            <a:pPr lvl="0"/>
            <a:r>
              <a:rPr lang="en-US" noProof="0" dirty="0"/>
              <a:t>Big Text first line</a:t>
            </a:r>
          </a:p>
          <a:p>
            <a:pPr lvl="1"/>
            <a:r>
              <a:rPr lang="en-US" noProof="0" dirty="0"/>
              <a:t>Big Text second line</a:t>
            </a:r>
          </a:p>
          <a:p>
            <a:pPr lvl="2"/>
            <a:r>
              <a:rPr lang="en-US" noProof="0" dirty="0"/>
              <a:t>Author</a:t>
            </a:r>
          </a:p>
        </p:txBody>
      </p:sp>
    </p:spTree>
    <p:extLst>
      <p:ext uri="{BB962C8B-B14F-4D97-AF65-F5344CB8AC3E}">
        <p14:creationId xmlns:p14="http://schemas.microsoft.com/office/powerpoint/2010/main" val="1045890117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860903957"/>
              </p:ext>
            </p:extLst>
          </p:nvPr>
        </p:nvGraphicFramePr>
        <p:xfrm>
          <a:off x="1588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2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dirty="0"/>
              <a:t>Optional subtitle (in max. 1 line)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Slide title (2 lines | max. 1 line with subtitle)</a:t>
            </a:r>
          </a:p>
        </p:txBody>
      </p:sp>
    </p:spTree>
    <p:extLst>
      <p:ext uri="{BB962C8B-B14F-4D97-AF65-F5344CB8AC3E}">
        <p14:creationId xmlns:p14="http://schemas.microsoft.com/office/powerpoint/2010/main" val="361432619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477782732"/>
              </p:ext>
            </p:extLst>
          </p:nvPr>
        </p:nvGraphicFramePr>
        <p:xfrm>
          <a:off x="1588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6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40317673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059669674"/>
              </p:ext>
            </p:extLst>
          </p:nvPr>
        </p:nvGraphicFramePr>
        <p:xfrm>
          <a:off x="1588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0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noProof="0" dirty="0"/>
              <a:t>Optional subtitle (in max. 1 line)</a:t>
            </a:r>
          </a:p>
        </p:txBody>
      </p:sp>
      <p:sp>
        <p:nvSpPr>
          <p:cNvPr id="8" name="Bildplatzhalter 7"/>
          <p:cNvSpPr>
            <a:spLocks noGrp="1" noChangeAspect="1"/>
          </p:cNvSpPr>
          <p:nvPr>
            <p:ph type="pic" sz="quarter" idx="14" hasCustomPrompt="1"/>
          </p:nvPr>
        </p:nvSpPr>
        <p:spPr bwMode="gray">
          <a:xfrm>
            <a:off x="552827" y="1700808"/>
            <a:ext cx="10293319" cy="4248000"/>
          </a:xfrm>
        </p:spPr>
        <p:txBody>
          <a:bodyPr lIns="0" tIns="612000" anchor="ctr" anchorCtr="0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 noProof="0" dirty="0"/>
              <a:t>Insert a picture here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noProof="0" dirty="0"/>
              <a:t>Slide title (2 lines | max. 1 line with subtitle)</a:t>
            </a:r>
          </a:p>
        </p:txBody>
      </p:sp>
    </p:spTree>
    <p:extLst>
      <p:ext uri="{BB962C8B-B14F-4D97-AF65-F5344CB8AC3E}">
        <p14:creationId xmlns:p14="http://schemas.microsoft.com/office/powerpoint/2010/main" val="99625507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Big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304673000"/>
              </p:ext>
            </p:extLst>
          </p:nvPr>
        </p:nvGraphicFramePr>
        <p:xfrm>
          <a:off x="1588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4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hteck 3"/>
          <p:cNvSpPr/>
          <p:nvPr userDrawn="1"/>
        </p:nvSpPr>
        <p:spPr bwMode="gray">
          <a:xfrm>
            <a:off x="193624" y="6237312"/>
            <a:ext cx="10149741" cy="504056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799" noProof="0" dirty="0">
              <a:solidFill>
                <a:schemeClr val="bg1"/>
              </a:solidFill>
            </a:endParaRPr>
          </a:p>
        </p:txBody>
      </p:sp>
      <p:sp>
        <p:nvSpPr>
          <p:cNvPr id="8" name="Bildplatzhalter 7"/>
          <p:cNvSpPr>
            <a:spLocks noGrp="1" noChangeAspect="1"/>
          </p:cNvSpPr>
          <p:nvPr>
            <p:ph type="pic" sz="quarter" idx="13" hasCustomPrompt="1"/>
          </p:nvPr>
        </p:nvSpPr>
        <p:spPr bwMode="gray">
          <a:xfrm>
            <a:off x="192881" y="188641"/>
            <a:ext cx="11806237" cy="6480719"/>
          </a:xfrm>
          <a:solidFill>
            <a:schemeClr val="bg1"/>
          </a:solidFill>
        </p:spPr>
        <p:txBody>
          <a:bodyPr lIns="0" tIns="576000" anchor="ctr" anchorCtr="0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 noProof="0" dirty="0"/>
              <a:t>Insert a picture here</a:t>
            </a:r>
          </a:p>
        </p:txBody>
      </p:sp>
    </p:spTree>
    <p:extLst>
      <p:ext uri="{BB962C8B-B14F-4D97-AF65-F5344CB8AC3E}">
        <p14:creationId xmlns:p14="http://schemas.microsoft.com/office/powerpoint/2010/main" val="396106113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2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421DA7-75F8-4F73-9467-1124CD7F43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692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594289871"/>
              </p:ext>
            </p:extLst>
          </p:nvPr>
        </p:nvGraphicFramePr>
        <p:xfrm>
          <a:off x="1589" y="1591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58" name="think-cell Slide" r:id="rId5" imgW="353" imgH="353" progId="TCLayout.ActiveDocument.1">
                  <p:embed/>
                </p:oleObj>
              </mc:Choice>
              <mc:Fallback>
                <p:oleObj name="think-cell Slide" r:id="rId5" imgW="353" imgH="353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9" y="1591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>
            <a:extLst>
              <a:ext uri="{FF2B5EF4-FFF2-40B4-BE49-F238E27FC236}">
                <a16:creationId xmlns:a16="http://schemas.microsoft.com/office/drawing/2014/main" id="{4C2BB840-86FF-41D5-99EA-357DB8EA8F0A}"/>
              </a:ext>
            </a:extLst>
          </p:cNvPr>
          <p:cNvSpPr/>
          <p:nvPr userDrawn="1">
            <p:custDataLst>
              <p:tags r:id="rId3"/>
            </p:custDataLst>
          </p:nvPr>
        </p:nvSpPr>
        <p:spPr bwMode="gray">
          <a:xfrm>
            <a:off x="1" y="0"/>
            <a:ext cx="158709" cy="158750"/>
          </a:xfrm>
          <a:prstGeom prst="rect">
            <a:avLst/>
          </a:prstGeom>
          <a:solidFill>
            <a:schemeClr val="accent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ctr"/>
            <a:endParaRPr lang="en-US" sz="2798" b="0" i="0" baseline="0">
              <a:solidFill>
                <a:schemeClr val="bg1"/>
              </a:solidFill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9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1444905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/>
              <a:t>Optional subtitle (in max. 1 line)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/>
              <a:t>Slide title (2 lines | max. 1 line with subtitle)</a:t>
            </a:r>
          </a:p>
        </p:txBody>
      </p:sp>
      <p:sp>
        <p:nvSpPr>
          <p:cNvPr id="5" name="Inhaltsplatzhalter 3">
            <a:extLst>
              <a:ext uri="{FF2B5EF4-FFF2-40B4-BE49-F238E27FC236}">
                <a16:creationId xmlns:a16="http://schemas.microsoft.com/office/drawing/2014/main" id="{D291D967-8385-4256-9333-D0C323001C90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 bwMode="gray">
          <a:xfrm>
            <a:off x="552306" y="1700808"/>
            <a:ext cx="11444905" cy="4248000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You can use this field to enter text, a table, </a:t>
            </a:r>
            <a:br>
              <a:rPr lang="en-US"/>
            </a:br>
            <a:r>
              <a:rPr lang="en-US"/>
              <a:t>a diagram or </a:t>
            </a:r>
            <a:r>
              <a:rPr lang="en-US" err="1"/>
              <a:t>SmartArts</a:t>
            </a:r>
            <a:r>
              <a:rPr lang="en-US"/>
              <a:t>. Use the buttons “Increase List Level” for copytext or bullet levels. Use the icons below to create visual content.</a:t>
            </a:r>
          </a:p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010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98835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noProof="0" dirty="0"/>
              <a:t>Optional subtitle (in max. 1 line)</a:t>
            </a:r>
          </a:p>
        </p:txBody>
      </p:sp>
      <p:sp>
        <p:nvSpPr>
          <p:cNvPr id="8" name="Bildplatzhalter 7"/>
          <p:cNvSpPr>
            <a:spLocks noGrp="1" noChangeAspect="1"/>
          </p:cNvSpPr>
          <p:nvPr>
            <p:ph type="pic" sz="quarter" idx="14" hasCustomPrompt="1"/>
          </p:nvPr>
        </p:nvSpPr>
        <p:spPr bwMode="gray">
          <a:xfrm>
            <a:off x="552827" y="1700808"/>
            <a:ext cx="10293319" cy="4248000"/>
          </a:xfrm>
        </p:spPr>
        <p:txBody>
          <a:bodyPr lIns="0" tIns="612000" anchor="ctr" anchorCtr="0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 noProof="0" dirty="0"/>
              <a:t>Insert a picture here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 noProof="0" dirty="0"/>
              <a:t>Slide title (2 lines | max. 1 line with subtitle)</a:t>
            </a:r>
          </a:p>
        </p:txBody>
      </p:sp>
    </p:spTree>
    <p:extLst>
      <p:ext uri="{BB962C8B-B14F-4D97-AF65-F5344CB8AC3E}">
        <p14:creationId xmlns:p14="http://schemas.microsoft.com/office/powerpoint/2010/main" val="2198889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picture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/>
          <p:cNvSpPr>
            <a:spLocks noGrp="1" noChangeAspect="1"/>
          </p:cNvSpPr>
          <p:nvPr>
            <p:ph type="pic" sz="quarter" idx="13" hasCustomPrompt="1"/>
          </p:nvPr>
        </p:nvSpPr>
        <p:spPr bwMode="gray">
          <a:xfrm>
            <a:off x="193624" y="188914"/>
            <a:ext cx="11805494" cy="5761036"/>
          </a:xfrm>
          <a:solidFill>
            <a:srgbClr val="E0E0E0"/>
          </a:solidFill>
        </p:spPr>
        <p:txBody>
          <a:bodyPr lIns="0" tIns="576000" anchor="ctr" anchorCtr="0">
            <a:normAutofit/>
          </a:bodyPr>
          <a:lstStyle>
            <a:lvl1pPr marL="0" marR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Insert a picture here</a:t>
            </a:r>
          </a:p>
        </p:txBody>
      </p:sp>
    </p:spTree>
    <p:extLst>
      <p:ext uri="{BB962C8B-B14F-4D97-AF65-F5344CB8AC3E}">
        <p14:creationId xmlns:p14="http://schemas.microsoft.com/office/powerpoint/2010/main" val="32418167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/>
          <p:cNvSpPr>
            <a:spLocks noGrp="1" noChangeAspect="1"/>
          </p:cNvSpPr>
          <p:nvPr>
            <p:ph type="pic" sz="quarter" idx="13" hasCustomPrompt="1"/>
          </p:nvPr>
        </p:nvSpPr>
        <p:spPr bwMode="gray">
          <a:xfrm>
            <a:off x="192881" y="188641"/>
            <a:ext cx="11806237" cy="6480719"/>
          </a:xfrm>
          <a:solidFill>
            <a:schemeClr val="bg1"/>
          </a:solidFill>
        </p:spPr>
        <p:txBody>
          <a:bodyPr lIns="0" tIns="576000" anchor="ctr" anchorCtr="0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 noProof="0" dirty="0"/>
              <a:t>Insert a picture here</a:t>
            </a:r>
          </a:p>
        </p:txBody>
      </p:sp>
      <p:sp>
        <p:nvSpPr>
          <p:cNvPr id="4" name="Rechteck 3"/>
          <p:cNvSpPr/>
          <p:nvPr userDrawn="1"/>
        </p:nvSpPr>
        <p:spPr bwMode="gray">
          <a:xfrm>
            <a:off x="193624" y="6237312"/>
            <a:ext cx="10149741" cy="504056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799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3813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image" Target="../media/image1.png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 bwMode="gray">
          <a:xfrm>
            <a:off x="552827" y="332657"/>
            <a:ext cx="10293319" cy="430887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noProof="0" dirty="0"/>
              <a:t>Slide title (2 lines | max. 1 line with subtitle)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 bwMode="gray">
          <a:xfrm>
            <a:off x="552827" y="1700808"/>
            <a:ext cx="10293319" cy="4248000"/>
          </a:xfrm>
          <a:prstGeom prst="rect">
            <a:avLst/>
          </a:prstGeom>
          <a:noFill/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 dirty="0"/>
              <a:t>Textmasterformat bearbeiten</a:t>
            </a:r>
          </a:p>
          <a:p>
            <a:pPr lvl="1"/>
            <a:r>
              <a:rPr lang="de-DE" noProof="0" dirty="0"/>
              <a:t>Zweite Ebene</a:t>
            </a:r>
          </a:p>
          <a:p>
            <a:pPr lvl="2"/>
            <a:r>
              <a:rPr lang="de-DE" noProof="0" dirty="0"/>
              <a:t>Dritte Ebene</a:t>
            </a:r>
          </a:p>
          <a:p>
            <a:pPr lvl="3"/>
            <a:r>
              <a:rPr lang="de-DE" noProof="0" dirty="0"/>
              <a:t>Vierte Ebene</a:t>
            </a:r>
          </a:p>
          <a:p>
            <a:pPr lvl="4"/>
            <a:r>
              <a:rPr lang="de-DE" noProof="0" dirty="0"/>
              <a:t>Fünfte Ebene</a:t>
            </a:r>
            <a:endParaRPr lang="en-US" noProof="0" dirty="0"/>
          </a:p>
        </p:txBody>
      </p:sp>
      <p:cxnSp>
        <p:nvCxnSpPr>
          <p:cNvPr id="615" name="Gerade Verbindung 614"/>
          <p:cNvCxnSpPr/>
          <p:nvPr/>
        </p:nvCxnSpPr>
        <p:spPr bwMode="gray">
          <a:xfrm>
            <a:off x="-167057" y="188640"/>
            <a:ext cx="71981" cy="0"/>
          </a:xfrm>
          <a:prstGeom prst="line">
            <a:avLst/>
          </a:prstGeom>
          <a:ln w="6350">
            <a:solidFill>
              <a:srgbClr val="A3A3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6" name="Gerade Verbindung 615"/>
          <p:cNvCxnSpPr/>
          <p:nvPr/>
        </p:nvCxnSpPr>
        <p:spPr bwMode="gray">
          <a:xfrm>
            <a:off x="-167073" y="1700808"/>
            <a:ext cx="71981" cy="0"/>
          </a:xfrm>
          <a:prstGeom prst="line">
            <a:avLst/>
          </a:prstGeom>
          <a:ln w="6350">
            <a:solidFill>
              <a:srgbClr val="A3A3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7" name="Gerade Verbindung 616"/>
          <p:cNvCxnSpPr/>
          <p:nvPr/>
        </p:nvCxnSpPr>
        <p:spPr bwMode="gray">
          <a:xfrm>
            <a:off x="-167089" y="5949280"/>
            <a:ext cx="71981" cy="0"/>
          </a:xfrm>
          <a:prstGeom prst="line">
            <a:avLst/>
          </a:prstGeom>
          <a:ln w="6350">
            <a:solidFill>
              <a:srgbClr val="A3A3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7" name="Gerade Verbindung 656"/>
          <p:cNvCxnSpPr/>
          <p:nvPr/>
        </p:nvCxnSpPr>
        <p:spPr bwMode="gray">
          <a:xfrm>
            <a:off x="192881" y="-171400"/>
            <a:ext cx="0" cy="72000"/>
          </a:xfrm>
          <a:prstGeom prst="line">
            <a:avLst/>
          </a:prstGeom>
          <a:ln w="6350">
            <a:solidFill>
              <a:srgbClr val="A3A3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8" name="Gerade Verbindung 657"/>
          <p:cNvCxnSpPr/>
          <p:nvPr/>
        </p:nvCxnSpPr>
        <p:spPr bwMode="gray">
          <a:xfrm>
            <a:off x="552827" y="-171400"/>
            <a:ext cx="0" cy="72000"/>
          </a:xfrm>
          <a:prstGeom prst="line">
            <a:avLst/>
          </a:prstGeom>
          <a:ln w="6350">
            <a:solidFill>
              <a:srgbClr val="A3A3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9" name="Gerade Verbindung 658"/>
          <p:cNvCxnSpPr/>
          <p:nvPr/>
        </p:nvCxnSpPr>
        <p:spPr bwMode="gray">
          <a:xfrm>
            <a:off x="5520085" y="-171400"/>
            <a:ext cx="0" cy="72000"/>
          </a:xfrm>
          <a:prstGeom prst="line">
            <a:avLst/>
          </a:prstGeom>
          <a:ln w="6350">
            <a:solidFill>
              <a:srgbClr val="A3A3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0" name="Gerade Verbindung 659"/>
          <p:cNvCxnSpPr/>
          <p:nvPr/>
        </p:nvCxnSpPr>
        <p:spPr bwMode="gray">
          <a:xfrm>
            <a:off x="10847290" y="-171400"/>
            <a:ext cx="0" cy="72000"/>
          </a:xfrm>
          <a:prstGeom prst="line">
            <a:avLst/>
          </a:prstGeom>
          <a:ln w="6350">
            <a:solidFill>
              <a:srgbClr val="A3A3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1" name="Gerade Verbindung 660"/>
          <p:cNvCxnSpPr/>
          <p:nvPr/>
        </p:nvCxnSpPr>
        <p:spPr bwMode="gray">
          <a:xfrm>
            <a:off x="11999118" y="-171400"/>
            <a:ext cx="0" cy="72000"/>
          </a:xfrm>
          <a:prstGeom prst="line">
            <a:avLst/>
          </a:prstGeom>
          <a:ln w="6350">
            <a:solidFill>
              <a:srgbClr val="A3A3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2" name="Gerade Verbindung 661"/>
          <p:cNvCxnSpPr/>
          <p:nvPr/>
        </p:nvCxnSpPr>
        <p:spPr bwMode="gray">
          <a:xfrm>
            <a:off x="5880032" y="-171400"/>
            <a:ext cx="0" cy="72000"/>
          </a:xfrm>
          <a:prstGeom prst="line">
            <a:avLst/>
          </a:prstGeom>
          <a:ln w="6350">
            <a:solidFill>
              <a:srgbClr val="A3A3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Gerade Verbindung 61"/>
          <p:cNvCxnSpPr/>
          <p:nvPr/>
        </p:nvCxnSpPr>
        <p:spPr bwMode="gray">
          <a:xfrm>
            <a:off x="3792343" y="-171400"/>
            <a:ext cx="0" cy="72000"/>
          </a:xfrm>
          <a:prstGeom prst="line">
            <a:avLst/>
          </a:prstGeom>
          <a:ln w="6350">
            <a:solidFill>
              <a:srgbClr val="A3A3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Gerade Verbindung 62"/>
          <p:cNvCxnSpPr/>
          <p:nvPr/>
        </p:nvCxnSpPr>
        <p:spPr bwMode="gray">
          <a:xfrm>
            <a:off x="4152290" y="-171400"/>
            <a:ext cx="0" cy="72000"/>
          </a:xfrm>
          <a:prstGeom prst="line">
            <a:avLst/>
          </a:prstGeom>
          <a:ln w="6350">
            <a:solidFill>
              <a:srgbClr val="A3A3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Gerade Verbindung 63"/>
          <p:cNvCxnSpPr/>
          <p:nvPr/>
        </p:nvCxnSpPr>
        <p:spPr bwMode="gray">
          <a:xfrm>
            <a:off x="7247828" y="-171400"/>
            <a:ext cx="0" cy="72000"/>
          </a:xfrm>
          <a:prstGeom prst="line">
            <a:avLst/>
          </a:prstGeom>
          <a:ln w="6350">
            <a:solidFill>
              <a:srgbClr val="A3A3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Gerade Verbindung 64"/>
          <p:cNvCxnSpPr/>
          <p:nvPr/>
        </p:nvCxnSpPr>
        <p:spPr bwMode="gray">
          <a:xfrm rot="21540000">
            <a:off x="7607146" y="-171394"/>
            <a:ext cx="0" cy="72000"/>
          </a:xfrm>
          <a:prstGeom prst="line">
            <a:avLst/>
          </a:prstGeom>
          <a:ln w="6350">
            <a:solidFill>
              <a:srgbClr val="A3A3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Grafik 18">
            <a:extLst>
              <a:ext uri="{FF2B5EF4-FFF2-40B4-BE49-F238E27FC236}">
                <a16:creationId xmlns:a16="http://schemas.microsoft.com/office/drawing/2014/main" id="{CBFDA402-7933-4119-B96D-B730F299116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9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457" r="8112" b="25050"/>
          <a:stretch/>
        </p:blipFill>
        <p:spPr>
          <a:xfrm>
            <a:off x="11346869" y="6360060"/>
            <a:ext cx="845131" cy="455212"/>
          </a:xfrm>
          <a:prstGeom prst="rect">
            <a:avLst/>
          </a:prstGeom>
        </p:spPr>
      </p:pic>
      <p:sp>
        <p:nvSpPr>
          <p:cNvPr id="20" name="Rectangle 8">
            <a:extLst>
              <a:ext uri="{FF2B5EF4-FFF2-40B4-BE49-F238E27FC236}">
                <a16:creationId xmlns:a16="http://schemas.microsoft.com/office/drawing/2014/main" id="{F711CB1F-703D-4E48-A876-0380D9B06DF7}"/>
              </a:ext>
            </a:extLst>
          </p:cNvPr>
          <p:cNvSpPr/>
          <p:nvPr userDrawn="1"/>
        </p:nvSpPr>
        <p:spPr>
          <a:xfrm>
            <a:off x="448970" y="188640"/>
            <a:ext cx="3703320" cy="94997"/>
          </a:xfrm>
          <a:prstGeom prst="rect">
            <a:avLst/>
          </a:prstGeom>
          <a:solidFill>
            <a:srgbClr val="0020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Rectangle 9">
            <a:extLst>
              <a:ext uri="{FF2B5EF4-FFF2-40B4-BE49-F238E27FC236}">
                <a16:creationId xmlns:a16="http://schemas.microsoft.com/office/drawing/2014/main" id="{BA1FF6A0-80EB-4A7F-9F5C-3FE069CB0732}"/>
              </a:ext>
            </a:extLst>
          </p:cNvPr>
          <p:cNvSpPr/>
          <p:nvPr userDrawn="1"/>
        </p:nvSpPr>
        <p:spPr>
          <a:xfrm>
            <a:off x="8044583" y="185083"/>
            <a:ext cx="3703320" cy="9855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Rectangle 10">
            <a:extLst>
              <a:ext uri="{FF2B5EF4-FFF2-40B4-BE49-F238E27FC236}">
                <a16:creationId xmlns:a16="http://schemas.microsoft.com/office/drawing/2014/main" id="{A27254D8-479B-495D-857E-0FA0F4DE5ECA}"/>
              </a:ext>
            </a:extLst>
          </p:cNvPr>
          <p:cNvSpPr/>
          <p:nvPr userDrawn="1"/>
        </p:nvSpPr>
        <p:spPr>
          <a:xfrm>
            <a:off x="4244266" y="188640"/>
            <a:ext cx="3703320" cy="9144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34949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  <p:sldLayoutId id="2147483690" r:id="rId30"/>
    <p:sldLayoutId id="2147483691" r:id="rId31"/>
    <p:sldLayoutId id="2147483692" r:id="rId32"/>
    <p:sldLayoutId id="2147483693" r:id="rId33"/>
    <p:sldLayoutId id="2147483694" r:id="rId34"/>
    <p:sldLayoutId id="2147483695" r:id="rId35"/>
    <p:sldLayoutId id="2147483696" r:id="rId36"/>
    <p:sldLayoutId id="2147483697" r:id="rId37"/>
    <p:sldLayoutId id="2147483698" r:id="rId38"/>
    <p:sldLayoutId id="2147483699" r:id="rId39"/>
    <p:sldLayoutId id="2147483700" r:id="rId40"/>
    <p:sldLayoutId id="2147483701" r:id="rId41"/>
    <p:sldLayoutId id="2147483702" r:id="rId42"/>
    <p:sldLayoutId id="2147483703" r:id="rId43"/>
    <p:sldLayoutId id="2147483704" r:id="rId44"/>
    <p:sldLayoutId id="2147483705" r:id="rId45"/>
    <p:sldLayoutId id="2147483706" r:id="rId46"/>
    <p:sldLayoutId id="2147483707" r:id="rId47"/>
    <p:sldLayoutId id="2147483708" r:id="rId48"/>
    <p:sldLayoutId id="2147483709" r:id="rId49"/>
    <p:sldLayoutId id="2147483710" r:id="rId50"/>
    <p:sldLayoutId id="2147483711" r:id="rId51"/>
    <p:sldLayoutId id="2147483712" r:id="rId52"/>
    <p:sldLayoutId id="2147483713" r:id="rId53"/>
    <p:sldLayoutId id="2147483714" r:id="rId54"/>
    <p:sldLayoutId id="2147483715" r:id="rId55"/>
    <p:sldLayoutId id="2147483716" r:id="rId56"/>
    <p:sldLayoutId id="2147483717" r:id="rId57"/>
  </p:sldLayoutIdLst>
  <p:hf sldNum="0" hdr="0" ftr="0" dt="0"/>
  <p:txStyles>
    <p:titleStyle>
      <a:lvl1pPr algn="l" defTabSz="914126" rtl="0" eaLnBrk="1" latinLnBrk="0" hangingPunct="1">
        <a:spcBef>
          <a:spcPct val="0"/>
        </a:spcBef>
        <a:buNone/>
        <a:defRPr sz="2799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179946" indent="-179946" algn="l" defTabSz="914126" rtl="0" eaLnBrk="1" latinLnBrk="0" hangingPunct="1">
        <a:spcBef>
          <a:spcPts val="0"/>
        </a:spcBef>
        <a:spcAft>
          <a:spcPts val="400"/>
        </a:spcAft>
        <a:buClr>
          <a:schemeClr val="tx1">
            <a:lumMod val="50000"/>
            <a:lumOff val="50000"/>
          </a:schemeClr>
        </a:buClr>
        <a:buFont typeface="Wingdings" panose="05000000000000000000" pitchFamily="2" charset="2"/>
        <a:buChar char="§"/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359892" indent="-179334" algn="l" defTabSz="914126" rtl="0" eaLnBrk="1" latinLnBrk="0" hangingPunct="1">
        <a:spcBef>
          <a:spcPts val="0"/>
        </a:spcBef>
        <a:spcAft>
          <a:spcPts val="400"/>
        </a:spcAft>
        <a:buClr>
          <a:schemeClr val="tx1">
            <a:lumMod val="50000"/>
            <a:lumOff val="50000"/>
          </a:schemeClr>
        </a:buClr>
        <a:buFont typeface="Wingdings" panose="05000000000000000000" pitchFamily="2" charset="2"/>
        <a:buChar char="§"/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539838" indent="-179334" algn="l" defTabSz="914126" rtl="0" eaLnBrk="1" latinLnBrk="0" hangingPunct="1">
        <a:spcBef>
          <a:spcPts val="0"/>
        </a:spcBef>
        <a:spcAft>
          <a:spcPts val="400"/>
        </a:spcAft>
        <a:buClr>
          <a:schemeClr val="tx1">
            <a:lumMod val="50000"/>
            <a:lumOff val="50000"/>
          </a:schemeClr>
        </a:buClr>
        <a:buFont typeface="Wingdings" panose="05000000000000000000" pitchFamily="2" charset="2"/>
        <a:buChar char="§"/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719784" indent="-179334" algn="l" defTabSz="914126" rtl="0" eaLnBrk="1" latinLnBrk="0" hangingPunct="1">
        <a:spcBef>
          <a:spcPts val="0"/>
        </a:spcBef>
        <a:spcAft>
          <a:spcPts val="400"/>
        </a:spcAft>
        <a:buClr>
          <a:schemeClr val="tx1">
            <a:lumMod val="50000"/>
            <a:lumOff val="50000"/>
          </a:schemeClr>
        </a:buClr>
        <a:buFont typeface="Wingdings" panose="05000000000000000000" pitchFamily="2" charset="2"/>
        <a:buChar char="§"/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899730" indent="-179334" algn="l" defTabSz="914126" rtl="0" eaLnBrk="1" latinLnBrk="0" hangingPunct="1">
        <a:spcBef>
          <a:spcPts val="0"/>
        </a:spcBef>
        <a:spcAft>
          <a:spcPts val="400"/>
        </a:spcAft>
        <a:buClr>
          <a:schemeClr val="tx1">
            <a:lumMod val="50000"/>
            <a:lumOff val="50000"/>
          </a:schemeClr>
        </a:buClr>
        <a:buFont typeface="Wingdings" panose="05000000000000000000" pitchFamily="2" charset="2"/>
        <a:buChar char="§"/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899730" indent="-179946" algn="l" defTabSz="914126" rtl="0" eaLnBrk="1" latinLnBrk="0" hangingPunct="1">
        <a:spcBef>
          <a:spcPts val="0"/>
        </a:spcBef>
        <a:spcAft>
          <a:spcPts val="400"/>
        </a:spcAft>
        <a:buClr>
          <a:schemeClr val="accent2"/>
        </a:buClr>
        <a:buFont typeface="Wingdings" panose="05000000000000000000" pitchFamily="2" charset="2"/>
        <a:buChar char="§"/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899730" indent="-179946" algn="l" defTabSz="914126" rtl="0" eaLnBrk="1" latinLnBrk="0" hangingPunct="1">
        <a:spcBef>
          <a:spcPts val="0"/>
        </a:spcBef>
        <a:spcAft>
          <a:spcPts val="400"/>
        </a:spcAft>
        <a:buClr>
          <a:schemeClr val="accent2"/>
        </a:buClr>
        <a:buFont typeface="Wingdings" panose="05000000000000000000" pitchFamily="2" charset="2"/>
        <a:buChar char="§"/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899730" indent="-179946" algn="l" defTabSz="914126" rtl="0" eaLnBrk="1" latinLnBrk="0" hangingPunct="1">
        <a:spcBef>
          <a:spcPts val="0"/>
        </a:spcBef>
        <a:spcAft>
          <a:spcPts val="400"/>
        </a:spcAft>
        <a:buClr>
          <a:schemeClr val="accent2"/>
        </a:buClr>
        <a:buFont typeface="Wingdings" panose="05000000000000000000" pitchFamily="2" charset="2"/>
        <a:buChar char="§"/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899730" indent="-179946" algn="l" defTabSz="914126" rtl="0" eaLnBrk="1" latinLnBrk="0" hangingPunct="1">
        <a:spcBef>
          <a:spcPts val="0"/>
        </a:spcBef>
        <a:spcAft>
          <a:spcPts val="400"/>
        </a:spcAft>
        <a:buClr>
          <a:schemeClr val="accent2"/>
        </a:buClr>
        <a:buFont typeface="Wingdings" panose="05000000000000000000" pitchFamily="2" charset="2"/>
        <a:buChar char="§"/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12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63" algn="l" defTabSz="91412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26" algn="l" defTabSz="91412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189" algn="l" defTabSz="91412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251" algn="l" defTabSz="91412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314" algn="l" defTabSz="91412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377" algn="l" defTabSz="91412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440" algn="l" defTabSz="91412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503" algn="l" defTabSz="91412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ED19A33A-C004-46D3-94E0-B11F77DE301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sz="1800" dirty="0"/>
              <a:t>Project Title</a:t>
            </a:r>
            <a:endParaRPr lang="en-DE" sz="1800" dirty="0"/>
          </a:p>
          <a:p>
            <a:endParaRPr lang="en-DE" dirty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8C3F26A3-C5BE-4D10-9794-156B762F10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2827" y="332658"/>
            <a:ext cx="9543673" cy="430759"/>
          </a:xfrm>
        </p:spPr>
        <p:txBody>
          <a:bodyPr/>
          <a:lstStyle/>
          <a:p>
            <a:r>
              <a:rPr lang="de-DE" dirty="0"/>
              <a:t>Project Charter (1/2)</a:t>
            </a:r>
            <a:endParaRPr lang="en-DE" dirty="0"/>
          </a:p>
        </p:txBody>
      </p:sp>
      <p:sp>
        <p:nvSpPr>
          <p:cNvPr id="5" name="Rectangle 27">
            <a:extLst>
              <a:ext uri="{FF2B5EF4-FFF2-40B4-BE49-F238E27FC236}">
                <a16:creationId xmlns:a16="http://schemas.microsoft.com/office/drawing/2014/main" id="{D25F3ADE-E432-4796-B72E-F3C74A9C32F2}"/>
              </a:ext>
            </a:extLst>
          </p:cNvPr>
          <p:cNvSpPr/>
          <p:nvPr/>
        </p:nvSpPr>
        <p:spPr>
          <a:xfrm>
            <a:off x="488735" y="2070693"/>
            <a:ext cx="5580000" cy="1096717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7972" tIns="107972" rIns="107972" bIns="107972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ZoneTexte 29">
            <a:extLst>
              <a:ext uri="{FF2B5EF4-FFF2-40B4-BE49-F238E27FC236}">
                <a16:creationId xmlns:a16="http://schemas.microsoft.com/office/drawing/2014/main" id="{E6A370FE-DFB3-4FF2-8A0F-F2BCA0C3174A}"/>
              </a:ext>
            </a:extLst>
          </p:cNvPr>
          <p:cNvSpPr txBox="1">
            <a:spLocks/>
          </p:cNvSpPr>
          <p:nvPr/>
        </p:nvSpPr>
        <p:spPr>
          <a:xfrm>
            <a:off x="526088" y="2011877"/>
            <a:ext cx="1563620" cy="12311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71981" tIns="0" rIns="0" bIns="0"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WHY (Problem Statement)</a:t>
            </a:r>
          </a:p>
        </p:txBody>
      </p:sp>
      <p:sp>
        <p:nvSpPr>
          <p:cNvPr id="7" name="Rectangle 27">
            <a:extLst>
              <a:ext uri="{FF2B5EF4-FFF2-40B4-BE49-F238E27FC236}">
                <a16:creationId xmlns:a16="http://schemas.microsoft.com/office/drawing/2014/main" id="{D845952C-973E-4F40-960B-EC0C100DC171}"/>
              </a:ext>
            </a:extLst>
          </p:cNvPr>
          <p:cNvSpPr/>
          <p:nvPr/>
        </p:nvSpPr>
        <p:spPr>
          <a:xfrm>
            <a:off x="6134331" y="2070693"/>
            <a:ext cx="5580000" cy="1096718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7972" tIns="107972" rIns="107972" bIns="107972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" name="ZoneTexte 29">
            <a:extLst>
              <a:ext uri="{FF2B5EF4-FFF2-40B4-BE49-F238E27FC236}">
                <a16:creationId xmlns:a16="http://schemas.microsoft.com/office/drawing/2014/main" id="{F1934457-37A8-4C06-B88F-676D33FA7B5C}"/>
              </a:ext>
            </a:extLst>
          </p:cNvPr>
          <p:cNvSpPr txBox="1">
            <a:spLocks/>
          </p:cNvSpPr>
          <p:nvPr/>
        </p:nvSpPr>
        <p:spPr>
          <a:xfrm>
            <a:off x="6176791" y="2015876"/>
            <a:ext cx="2227021" cy="12311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71981" tIns="0" rIns="0" bIns="0"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WHAT (Project Objective / Target State)</a:t>
            </a:r>
          </a:p>
        </p:txBody>
      </p:sp>
      <p:sp>
        <p:nvSpPr>
          <p:cNvPr id="9" name="Rectangle 49">
            <a:extLst>
              <a:ext uri="{FF2B5EF4-FFF2-40B4-BE49-F238E27FC236}">
                <a16:creationId xmlns:a16="http://schemas.microsoft.com/office/drawing/2014/main" id="{C6C0CC8D-6C75-4E22-9EE8-AB6D07AA22FB}"/>
              </a:ext>
            </a:extLst>
          </p:cNvPr>
          <p:cNvSpPr/>
          <p:nvPr/>
        </p:nvSpPr>
        <p:spPr>
          <a:xfrm>
            <a:off x="6145807" y="2231892"/>
            <a:ext cx="532487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8873" marR="0" lvl="0" indent="-8887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de-DE" sz="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&lt;Vision </a:t>
            </a:r>
            <a:r>
              <a:rPr kumimoji="0" lang="de-DE" sz="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of</a:t>
            </a:r>
            <a:r>
              <a:rPr kumimoji="0" lang="de-DE" sz="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de-DE" sz="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the</a:t>
            </a:r>
            <a:r>
              <a:rPr kumimoji="0" lang="de-DE" sz="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de-DE" sz="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project</a:t>
            </a:r>
            <a:r>
              <a:rPr kumimoji="0" lang="de-DE" sz="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&gt;</a:t>
            </a:r>
          </a:p>
          <a:p>
            <a:pPr marL="88873" marR="0" lvl="0" indent="-8887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de-DE" sz="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&lt;</a:t>
            </a:r>
            <a:r>
              <a:rPr kumimoji="0" lang="de-DE" sz="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Added</a:t>
            </a:r>
            <a:r>
              <a:rPr kumimoji="0" lang="de-DE" sz="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de-DE" sz="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value</a:t>
            </a:r>
            <a:r>
              <a:rPr kumimoji="0" lang="de-DE" sz="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de-DE" sz="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for</a:t>
            </a:r>
            <a:r>
              <a:rPr kumimoji="0" lang="de-DE" sz="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de-DE" sz="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customer</a:t>
            </a:r>
            <a:r>
              <a:rPr kumimoji="0" lang="de-DE" sz="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&gt;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" name="Rectangle 8">
            <a:extLst>
              <a:ext uri="{FF2B5EF4-FFF2-40B4-BE49-F238E27FC236}">
                <a16:creationId xmlns:a16="http://schemas.microsoft.com/office/drawing/2014/main" id="{2E6457B6-6E16-4FA2-8E4C-1208E54130A9}"/>
              </a:ext>
            </a:extLst>
          </p:cNvPr>
          <p:cNvSpPr>
            <a:spLocks/>
          </p:cNvSpPr>
          <p:nvPr/>
        </p:nvSpPr>
        <p:spPr>
          <a:xfrm>
            <a:off x="485478" y="3281541"/>
            <a:ext cx="5580000" cy="896308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7972" tIns="107972" rIns="107972" bIns="107972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" name="ZoneTexte 18">
            <a:extLst>
              <a:ext uri="{FF2B5EF4-FFF2-40B4-BE49-F238E27FC236}">
                <a16:creationId xmlns:a16="http://schemas.microsoft.com/office/drawing/2014/main" id="{CE4955FE-BBFC-4204-A516-82B5348869BD}"/>
              </a:ext>
            </a:extLst>
          </p:cNvPr>
          <p:cNvSpPr txBox="1"/>
          <p:nvPr/>
        </p:nvSpPr>
        <p:spPr>
          <a:xfrm>
            <a:off x="566016" y="3263282"/>
            <a:ext cx="2543151" cy="110800"/>
          </a:xfrm>
          <a:prstGeom prst="rect">
            <a:avLst/>
          </a:prstGeom>
          <a:solidFill>
            <a:schemeClr val="bg1"/>
          </a:solidFill>
        </p:spPr>
        <p:txBody>
          <a:bodyPr wrap="square" lIns="35991" tIns="0" rIns="35991" bIns="0" rtlCol="0">
            <a:spAutoFit/>
          </a:bodyPr>
          <a:lstStyle/>
          <a:p>
            <a:pPr marL="142832" marR="0" lvl="1" indent="-142832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37052"/>
              </a:buClr>
              <a:buSzPct val="100000"/>
              <a:buFont typeface="Arial" panose="020B0604020202020204" pitchFamily="34" charset="0"/>
              <a:buChar char="•"/>
              <a:tabLst>
                <a:tab pos="92047" algn="l"/>
              </a:tabLst>
              <a:defRPr/>
            </a:pP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2" name="ZoneTexte 14">
            <a:extLst>
              <a:ext uri="{FF2B5EF4-FFF2-40B4-BE49-F238E27FC236}">
                <a16:creationId xmlns:a16="http://schemas.microsoft.com/office/drawing/2014/main" id="{54A7EACC-D037-462B-9516-1D973ED9D307}"/>
              </a:ext>
            </a:extLst>
          </p:cNvPr>
          <p:cNvSpPr txBox="1">
            <a:spLocks/>
          </p:cNvSpPr>
          <p:nvPr/>
        </p:nvSpPr>
        <p:spPr>
          <a:xfrm>
            <a:off x="565117" y="3216601"/>
            <a:ext cx="1961773" cy="12311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71981" tIns="0" rIns="0" bIns="0"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HOW (Description)</a:t>
            </a:r>
          </a:p>
        </p:txBody>
      </p:sp>
      <p:sp>
        <p:nvSpPr>
          <p:cNvPr id="13" name="Rectangle 44">
            <a:extLst>
              <a:ext uri="{FF2B5EF4-FFF2-40B4-BE49-F238E27FC236}">
                <a16:creationId xmlns:a16="http://schemas.microsoft.com/office/drawing/2014/main" id="{7A938B58-819D-435F-92AE-5DD47425EB30}"/>
              </a:ext>
            </a:extLst>
          </p:cNvPr>
          <p:cNvSpPr/>
          <p:nvPr/>
        </p:nvSpPr>
        <p:spPr>
          <a:xfrm>
            <a:off x="526087" y="3427366"/>
            <a:ext cx="5435286" cy="3513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8873" marR="0" lvl="0" indent="-8887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&lt;Short </a:t>
            </a:r>
            <a:r>
              <a:rPr kumimoji="0" lang="en-U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descrioption</a:t>
            </a: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of how to proceed within the project&gt;</a:t>
            </a:r>
          </a:p>
          <a:p>
            <a:pPr marL="88873" marR="0" lvl="0" indent="-8887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&lt;Short description of sub projects or work breakdown structure&gt;</a:t>
            </a:r>
          </a:p>
        </p:txBody>
      </p:sp>
      <p:sp>
        <p:nvSpPr>
          <p:cNvPr id="14" name="Rectangle 28">
            <a:extLst>
              <a:ext uri="{FF2B5EF4-FFF2-40B4-BE49-F238E27FC236}">
                <a16:creationId xmlns:a16="http://schemas.microsoft.com/office/drawing/2014/main" id="{D74AA186-56A7-48AE-A1DD-5E1801E004C3}"/>
              </a:ext>
            </a:extLst>
          </p:cNvPr>
          <p:cNvSpPr/>
          <p:nvPr/>
        </p:nvSpPr>
        <p:spPr>
          <a:xfrm>
            <a:off x="476024" y="5348649"/>
            <a:ext cx="5580000" cy="1096717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7972" tIns="107972" rIns="107972" bIns="107972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5" name="ZoneTexte 30">
            <a:extLst>
              <a:ext uri="{FF2B5EF4-FFF2-40B4-BE49-F238E27FC236}">
                <a16:creationId xmlns:a16="http://schemas.microsoft.com/office/drawing/2014/main" id="{001C34C1-13FC-4DE8-B2AA-FB6F3A861D1C}"/>
              </a:ext>
            </a:extLst>
          </p:cNvPr>
          <p:cNvSpPr txBox="1">
            <a:spLocks/>
          </p:cNvSpPr>
          <p:nvPr/>
        </p:nvSpPr>
        <p:spPr>
          <a:xfrm>
            <a:off x="544413" y="5302428"/>
            <a:ext cx="1631520" cy="12311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71981" tIns="0" rIns="0" bIns="0"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WHO (Project Organization)</a:t>
            </a:r>
          </a:p>
        </p:txBody>
      </p:sp>
      <p:sp>
        <p:nvSpPr>
          <p:cNvPr id="16" name="Rectangle 27">
            <a:extLst>
              <a:ext uri="{FF2B5EF4-FFF2-40B4-BE49-F238E27FC236}">
                <a16:creationId xmlns:a16="http://schemas.microsoft.com/office/drawing/2014/main" id="{2D853B77-8348-4E10-AAE2-9994621C712D}"/>
              </a:ext>
            </a:extLst>
          </p:cNvPr>
          <p:cNvSpPr/>
          <p:nvPr/>
        </p:nvSpPr>
        <p:spPr>
          <a:xfrm>
            <a:off x="6134329" y="3281542"/>
            <a:ext cx="5580000" cy="896308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7972" tIns="107972" rIns="107972" bIns="107972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7" name="Rectangle 49">
            <a:extLst>
              <a:ext uri="{FF2B5EF4-FFF2-40B4-BE49-F238E27FC236}">
                <a16:creationId xmlns:a16="http://schemas.microsoft.com/office/drawing/2014/main" id="{90CAF73A-CF55-433C-BBE2-EDBFD49460B5}"/>
              </a:ext>
            </a:extLst>
          </p:cNvPr>
          <p:cNvSpPr/>
          <p:nvPr/>
        </p:nvSpPr>
        <p:spPr>
          <a:xfrm>
            <a:off x="6159513" y="3479577"/>
            <a:ext cx="521892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8873" marR="0" lvl="0" indent="-8887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Scope in: </a:t>
            </a:r>
            <a:r>
              <a:rPr kumimoji="0" lang="en-US" sz="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&lt;description&gt;</a:t>
            </a:r>
          </a:p>
          <a:p>
            <a:pPr marL="88873" marR="0" lvl="0" indent="-8887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de-DE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Scope</a:t>
            </a:r>
            <a:r>
              <a:rPr kumimoji="0" lang="de-DE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out: </a:t>
            </a:r>
            <a:r>
              <a:rPr kumimoji="0" lang="en-US" sz="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&lt;description&gt;</a:t>
            </a:r>
          </a:p>
        </p:txBody>
      </p:sp>
      <p:sp>
        <p:nvSpPr>
          <p:cNvPr id="18" name="Rectangle 27">
            <a:extLst>
              <a:ext uri="{FF2B5EF4-FFF2-40B4-BE49-F238E27FC236}">
                <a16:creationId xmlns:a16="http://schemas.microsoft.com/office/drawing/2014/main" id="{E0EE4EE4-5EF8-4A48-9359-7A555DD28D2C}"/>
              </a:ext>
            </a:extLst>
          </p:cNvPr>
          <p:cNvSpPr/>
          <p:nvPr/>
        </p:nvSpPr>
        <p:spPr>
          <a:xfrm>
            <a:off x="6145806" y="4321492"/>
            <a:ext cx="5580000" cy="1096717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7972" tIns="107972" rIns="107972" bIns="107972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9" name="ZoneTexte 29">
            <a:extLst>
              <a:ext uri="{FF2B5EF4-FFF2-40B4-BE49-F238E27FC236}">
                <a16:creationId xmlns:a16="http://schemas.microsoft.com/office/drawing/2014/main" id="{F1C456C1-2B6A-4E04-960F-211E6820F235}"/>
              </a:ext>
            </a:extLst>
          </p:cNvPr>
          <p:cNvSpPr txBox="1">
            <a:spLocks/>
          </p:cNvSpPr>
          <p:nvPr/>
        </p:nvSpPr>
        <p:spPr>
          <a:xfrm>
            <a:off x="6244813" y="4268206"/>
            <a:ext cx="858377" cy="12311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71981" tIns="0" rIns="0" bIns="0"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Key Results</a:t>
            </a:r>
          </a:p>
        </p:txBody>
      </p:sp>
      <p:sp>
        <p:nvSpPr>
          <p:cNvPr id="20" name="ZoneTexte 29">
            <a:extLst>
              <a:ext uri="{FF2B5EF4-FFF2-40B4-BE49-F238E27FC236}">
                <a16:creationId xmlns:a16="http://schemas.microsoft.com/office/drawing/2014/main" id="{7FB1D037-EBC2-40C8-A2E1-A63338892AD5}"/>
              </a:ext>
            </a:extLst>
          </p:cNvPr>
          <p:cNvSpPr txBox="1">
            <a:spLocks/>
          </p:cNvSpPr>
          <p:nvPr/>
        </p:nvSpPr>
        <p:spPr>
          <a:xfrm>
            <a:off x="6253456" y="3225618"/>
            <a:ext cx="1290177" cy="12311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71981" tIns="0" rIns="0" bIns="0"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Scope in / Scope out</a:t>
            </a:r>
          </a:p>
        </p:txBody>
      </p:sp>
      <p:sp>
        <p:nvSpPr>
          <p:cNvPr id="21" name="Rectangle 27">
            <a:extLst>
              <a:ext uri="{FF2B5EF4-FFF2-40B4-BE49-F238E27FC236}">
                <a16:creationId xmlns:a16="http://schemas.microsoft.com/office/drawing/2014/main" id="{D286EA9B-6536-4B09-9DA0-9F58473B5615}"/>
              </a:ext>
            </a:extLst>
          </p:cNvPr>
          <p:cNvSpPr/>
          <p:nvPr/>
        </p:nvSpPr>
        <p:spPr>
          <a:xfrm>
            <a:off x="6145806" y="5551850"/>
            <a:ext cx="5580000" cy="89351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7972" tIns="107972" rIns="107972" bIns="107972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2" name="ZoneTexte 29">
            <a:extLst>
              <a:ext uri="{FF2B5EF4-FFF2-40B4-BE49-F238E27FC236}">
                <a16:creationId xmlns:a16="http://schemas.microsoft.com/office/drawing/2014/main" id="{B0E93BFB-0F6C-4B77-84EF-158C5E727D84}"/>
              </a:ext>
            </a:extLst>
          </p:cNvPr>
          <p:cNvSpPr txBox="1">
            <a:spLocks/>
          </p:cNvSpPr>
          <p:nvPr/>
        </p:nvSpPr>
        <p:spPr>
          <a:xfrm>
            <a:off x="6244813" y="5505285"/>
            <a:ext cx="698792" cy="12311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71981" tIns="0" rIns="0" bIns="0"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Budget</a:t>
            </a:r>
          </a:p>
        </p:txBody>
      </p:sp>
      <p:sp>
        <p:nvSpPr>
          <p:cNvPr id="23" name="Rectangle 8">
            <a:extLst>
              <a:ext uri="{FF2B5EF4-FFF2-40B4-BE49-F238E27FC236}">
                <a16:creationId xmlns:a16="http://schemas.microsoft.com/office/drawing/2014/main" id="{B96D3455-88FD-44A1-9FA4-8E5CEA8CB967}"/>
              </a:ext>
            </a:extLst>
          </p:cNvPr>
          <p:cNvSpPr>
            <a:spLocks/>
          </p:cNvSpPr>
          <p:nvPr/>
        </p:nvSpPr>
        <p:spPr>
          <a:xfrm>
            <a:off x="485478" y="4321493"/>
            <a:ext cx="5580000" cy="896309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7972" tIns="107972" rIns="107972" bIns="107972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4" name="ZoneTexte 14">
            <a:extLst>
              <a:ext uri="{FF2B5EF4-FFF2-40B4-BE49-F238E27FC236}">
                <a16:creationId xmlns:a16="http://schemas.microsoft.com/office/drawing/2014/main" id="{2BBB8E4E-FCBE-41F5-A0E0-FA308D90B320}"/>
              </a:ext>
            </a:extLst>
          </p:cNvPr>
          <p:cNvSpPr txBox="1">
            <a:spLocks/>
          </p:cNvSpPr>
          <p:nvPr/>
        </p:nvSpPr>
        <p:spPr>
          <a:xfrm>
            <a:off x="503670" y="4268208"/>
            <a:ext cx="1051867" cy="1231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71981" tIns="0" rIns="0" bIns="0"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Key Milestones</a:t>
            </a:r>
          </a:p>
        </p:txBody>
      </p:sp>
      <p:sp>
        <p:nvSpPr>
          <p:cNvPr id="25" name="Rectangle 44">
            <a:extLst>
              <a:ext uri="{FF2B5EF4-FFF2-40B4-BE49-F238E27FC236}">
                <a16:creationId xmlns:a16="http://schemas.microsoft.com/office/drawing/2014/main" id="{2446BCC1-700F-411F-B8DD-D775A93E8485}"/>
              </a:ext>
            </a:extLst>
          </p:cNvPr>
          <p:cNvSpPr/>
          <p:nvPr/>
        </p:nvSpPr>
        <p:spPr>
          <a:xfrm>
            <a:off x="544412" y="4435739"/>
            <a:ext cx="5416961" cy="5642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de-DE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Milestone 1:</a:t>
            </a:r>
            <a:r>
              <a:rPr kumimoji="0" lang="de-DE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de-DE" sz="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&lt;Description &gt;;&lt;Date&gt;</a:t>
            </a:r>
          </a:p>
          <a:p>
            <a:pPr marL="1714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de-DE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Milestone 2:</a:t>
            </a:r>
            <a:r>
              <a:rPr kumimoji="0" lang="de-DE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de-DE" sz="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&lt;Description &gt;;&lt;Date&gt;</a:t>
            </a:r>
          </a:p>
          <a:p>
            <a:pPr marL="1714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de-DE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Milestone 3:</a:t>
            </a:r>
            <a:r>
              <a:rPr kumimoji="0" lang="de-DE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de-DE" sz="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&lt;</a:t>
            </a:r>
            <a:r>
              <a:rPr kumimoji="0" lang="de-DE" sz="8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Descrioption</a:t>
            </a:r>
            <a:r>
              <a:rPr kumimoji="0" lang="de-DE" sz="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&gt;;&lt;Date&gt;</a:t>
            </a:r>
          </a:p>
        </p:txBody>
      </p:sp>
      <p:sp>
        <p:nvSpPr>
          <p:cNvPr id="26" name="Rectangle 44">
            <a:extLst>
              <a:ext uri="{FF2B5EF4-FFF2-40B4-BE49-F238E27FC236}">
                <a16:creationId xmlns:a16="http://schemas.microsoft.com/office/drawing/2014/main" id="{5AF83A56-0FD1-47B8-930D-7DDDFAC3D503}"/>
              </a:ext>
            </a:extLst>
          </p:cNvPr>
          <p:cNvSpPr/>
          <p:nvPr/>
        </p:nvSpPr>
        <p:spPr>
          <a:xfrm>
            <a:off x="6176790" y="4511080"/>
            <a:ext cx="533359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399" marR="0" lvl="1" indent="-171399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Pct val="100000"/>
              <a:buFont typeface="Wingdings 2" pitchFamily="18" charset="2"/>
              <a:buChar char="¡"/>
              <a:tabLst/>
              <a:defRPr/>
            </a:pPr>
            <a:r>
              <a:rPr kumimoji="0" lang="de-DE" sz="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KR1</a:t>
            </a:r>
            <a:r>
              <a:rPr kumimoji="0" lang="de-DE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:</a:t>
            </a:r>
            <a:r>
              <a:rPr kumimoji="0" lang="de-DE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de-DE" sz="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&lt;</a:t>
            </a:r>
            <a:r>
              <a:rPr kumimoji="0" lang="de-DE" sz="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planned</a:t>
            </a:r>
            <a:r>
              <a:rPr kumimoji="0" lang="de-DE" sz="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de-DE" sz="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key</a:t>
            </a:r>
            <a:r>
              <a:rPr kumimoji="0" lang="de-DE" sz="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de-DE" sz="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results</a:t>
            </a:r>
            <a:r>
              <a:rPr kumimoji="0" lang="de-DE" sz="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/ Value </a:t>
            </a:r>
            <a:r>
              <a:rPr kumimoji="0" lang="de-DE" sz="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contribution</a:t>
            </a:r>
            <a:r>
              <a:rPr kumimoji="0" lang="de-DE" sz="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&gt;; &lt;</a:t>
            </a:r>
            <a:r>
              <a:rPr kumimoji="0" lang="de-DE" sz="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until</a:t>
            </a:r>
            <a:r>
              <a:rPr kumimoji="0" lang="de-DE" sz="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de-DE" sz="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when</a:t>
            </a:r>
            <a:r>
              <a:rPr kumimoji="0" lang="de-DE" sz="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&gt;</a:t>
            </a:r>
          </a:p>
          <a:p>
            <a:pPr marL="171399" marR="0" lvl="1" indent="-171399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Pct val="100000"/>
              <a:buFont typeface="Wingdings 2" pitchFamily="18" charset="2"/>
              <a:buChar char="¡"/>
              <a:tabLst/>
              <a:defRPr/>
            </a:pPr>
            <a:r>
              <a:rPr kumimoji="0" lang="de-DE" sz="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KR2</a:t>
            </a:r>
            <a:r>
              <a:rPr kumimoji="0" lang="de-DE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:</a:t>
            </a:r>
            <a:r>
              <a:rPr kumimoji="0" lang="de-DE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de-DE" sz="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&lt;</a:t>
            </a:r>
            <a:r>
              <a:rPr kumimoji="0" lang="de-DE" sz="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planned</a:t>
            </a:r>
            <a:r>
              <a:rPr kumimoji="0" lang="de-DE" sz="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de-DE" sz="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key</a:t>
            </a:r>
            <a:r>
              <a:rPr kumimoji="0" lang="de-DE" sz="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de-DE" sz="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results</a:t>
            </a:r>
            <a:r>
              <a:rPr kumimoji="0" lang="de-DE" sz="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/ Value </a:t>
            </a:r>
            <a:r>
              <a:rPr kumimoji="0" lang="de-DE" sz="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contribution</a:t>
            </a:r>
            <a:r>
              <a:rPr kumimoji="0" lang="de-DE" sz="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&gt;; &lt;</a:t>
            </a:r>
            <a:r>
              <a:rPr kumimoji="0" lang="de-DE" sz="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until</a:t>
            </a:r>
            <a:r>
              <a:rPr kumimoji="0" lang="de-DE" sz="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de-DE" sz="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when</a:t>
            </a:r>
            <a:r>
              <a:rPr kumimoji="0" lang="de-DE" sz="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&gt;</a:t>
            </a:r>
          </a:p>
          <a:p>
            <a:pPr marL="171399" marR="0" lvl="1" indent="-171399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Pct val="100000"/>
              <a:buFont typeface="Wingdings 2" pitchFamily="18" charset="2"/>
              <a:buChar char="¡"/>
              <a:tabLst/>
              <a:defRPr/>
            </a:pPr>
            <a:r>
              <a:rPr kumimoji="0" lang="de-DE" sz="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KR3</a:t>
            </a:r>
            <a:r>
              <a:rPr kumimoji="0" lang="de-DE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:</a:t>
            </a:r>
            <a:r>
              <a:rPr kumimoji="0" lang="de-DE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de-DE" sz="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&lt;</a:t>
            </a:r>
            <a:r>
              <a:rPr kumimoji="0" lang="de-DE" sz="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planned</a:t>
            </a:r>
            <a:r>
              <a:rPr kumimoji="0" lang="de-DE" sz="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de-DE" sz="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key</a:t>
            </a:r>
            <a:r>
              <a:rPr kumimoji="0" lang="de-DE" sz="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de-DE" sz="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results</a:t>
            </a:r>
            <a:r>
              <a:rPr kumimoji="0" lang="de-DE" sz="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/ Value </a:t>
            </a:r>
            <a:r>
              <a:rPr kumimoji="0" lang="de-DE" sz="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contribution</a:t>
            </a:r>
            <a:r>
              <a:rPr kumimoji="0" lang="de-DE" sz="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&gt;; &lt;</a:t>
            </a:r>
            <a:r>
              <a:rPr kumimoji="0" lang="de-DE" sz="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until</a:t>
            </a:r>
            <a:r>
              <a:rPr kumimoji="0" lang="de-DE" sz="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de-DE" sz="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when</a:t>
            </a:r>
            <a:r>
              <a:rPr kumimoji="0" lang="de-DE" sz="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&gt;</a:t>
            </a:r>
          </a:p>
          <a:p>
            <a:pPr marL="171399" marR="0" lvl="1" indent="-171399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Pct val="100000"/>
              <a:buFont typeface="Wingdings 2" pitchFamily="18" charset="2"/>
              <a:buChar char="¡"/>
              <a:tabLst/>
              <a:defRPr/>
            </a:pPr>
            <a:r>
              <a:rPr kumimoji="0" lang="de-DE" sz="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KR4: &lt;</a:t>
            </a:r>
            <a:r>
              <a:rPr kumimoji="0" lang="de-DE" sz="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planned</a:t>
            </a:r>
            <a:r>
              <a:rPr kumimoji="0" lang="de-DE" sz="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de-DE" sz="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key</a:t>
            </a:r>
            <a:r>
              <a:rPr kumimoji="0" lang="de-DE" sz="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de-DE" sz="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results</a:t>
            </a:r>
            <a:r>
              <a:rPr kumimoji="0" lang="de-DE" sz="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/ Value </a:t>
            </a:r>
            <a:r>
              <a:rPr kumimoji="0" lang="de-DE" sz="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contribution</a:t>
            </a:r>
            <a:r>
              <a:rPr kumimoji="0" lang="de-DE" sz="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&gt;; &lt;</a:t>
            </a:r>
            <a:r>
              <a:rPr kumimoji="0" lang="de-DE" sz="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until</a:t>
            </a:r>
            <a:r>
              <a:rPr kumimoji="0" lang="de-DE" sz="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de-DE" sz="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when</a:t>
            </a:r>
            <a:r>
              <a:rPr kumimoji="0" lang="de-DE" sz="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&gt;</a:t>
            </a:r>
          </a:p>
        </p:txBody>
      </p:sp>
      <p:sp>
        <p:nvSpPr>
          <p:cNvPr id="27" name="Rectangle 27">
            <a:extLst>
              <a:ext uri="{FF2B5EF4-FFF2-40B4-BE49-F238E27FC236}">
                <a16:creationId xmlns:a16="http://schemas.microsoft.com/office/drawing/2014/main" id="{13FE4E70-6755-4EFC-9A49-0070FF390DBD}"/>
              </a:ext>
            </a:extLst>
          </p:cNvPr>
          <p:cNvSpPr/>
          <p:nvPr/>
        </p:nvSpPr>
        <p:spPr>
          <a:xfrm>
            <a:off x="485480" y="1529185"/>
            <a:ext cx="5580000" cy="36928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7972" tIns="107972" rIns="107972" bIns="107972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8" name="ZoneTexte 29">
            <a:extLst>
              <a:ext uri="{FF2B5EF4-FFF2-40B4-BE49-F238E27FC236}">
                <a16:creationId xmlns:a16="http://schemas.microsoft.com/office/drawing/2014/main" id="{0BB324E9-DC53-4D07-BAC0-09D0538DA2D0}"/>
              </a:ext>
            </a:extLst>
          </p:cNvPr>
          <p:cNvSpPr txBox="1">
            <a:spLocks/>
          </p:cNvSpPr>
          <p:nvPr/>
        </p:nvSpPr>
        <p:spPr>
          <a:xfrm>
            <a:off x="620237" y="1474364"/>
            <a:ext cx="1049253" cy="12311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71981" tIns="0" rIns="0" bIns="0"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Project Manager</a:t>
            </a:r>
          </a:p>
        </p:txBody>
      </p:sp>
      <p:sp>
        <p:nvSpPr>
          <p:cNvPr id="29" name="Rectangle 44">
            <a:extLst>
              <a:ext uri="{FF2B5EF4-FFF2-40B4-BE49-F238E27FC236}">
                <a16:creationId xmlns:a16="http://schemas.microsoft.com/office/drawing/2014/main" id="{11DFBD54-D4A9-499F-B3D1-E8B274027754}"/>
              </a:ext>
            </a:extLst>
          </p:cNvPr>
          <p:cNvSpPr/>
          <p:nvPr/>
        </p:nvSpPr>
        <p:spPr>
          <a:xfrm>
            <a:off x="499761" y="1622047"/>
            <a:ext cx="5211651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D582C"/>
              </a:buClr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&lt; Name of Global Project Manager &gt;</a:t>
            </a:r>
          </a:p>
        </p:txBody>
      </p:sp>
      <p:sp>
        <p:nvSpPr>
          <p:cNvPr id="30" name="TextBox 55">
            <a:extLst>
              <a:ext uri="{FF2B5EF4-FFF2-40B4-BE49-F238E27FC236}">
                <a16:creationId xmlns:a16="http://schemas.microsoft.com/office/drawing/2014/main" id="{603A023B-8CB3-44AA-876E-CF5A6FCCBBB7}"/>
              </a:ext>
            </a:extLst>
          </p:cNvPr>
          <p:cNvSpPr txBox="1"/>
          <p:nvPr/>
        </p:nvSpPr>
        <p:spPr>
          <a:xfrm>
            <a:off x="6134329" y="1527689"/>
            <a:ext cx="5580000" cy="357576"/>
          </a:xfrm>
          <a:prstGeom prst="rect">
            <a:avLst/>
          </a:prstGeom>
          <a:noFill/>
          <a:ln w="3175">
            <a:solidFill>
              <a:sysClr val="windowText" lastClr="000000"/>
            </a:solidFill>
          </a:ln>
        </p:spPr>
        <p:txBody>
          <a:bodyPr wrap="square" numCol="2" rtlCol="0" anchor="ctr">
            <a:noAutofit/>
          </a:bodyPr>
          <a:lstStyle>
            <a:defPPr>
              <a:defRPr lang="en-US"/>
            </a:defPPr>
            <a:lvl1pPr indent="1588" algn="ctr">
              <a:lnSpc>
                <a:spcPct val="106000"/>
              </a:lnSpc>
              <a:spcBef>
                <a:spcPct val="80000"/>
              </a:spcBef>
              <a:buClr>
                <a:srgbClr val="000000"/>
              </a:buClr>
              <a:defRPr sz="1200">
                <a:latin typeface="Arial"/>
              </a:defRPr>
            </a:lvl1pPr>
          </a:lstStyle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Pct val="65000"/>
              <a:buFontTx/>
              <a:buNone/>
              <a:tabLst/>
              <a:defRPr/>
            </a:pPr>
            <a:r>
              <a:rPr kumimoji="0" lang="de-DE" sz="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Start:</a:t>
            </a:r>
            <a:r>
              <a:rPr kumimoji="0" lang="de-DE" sz="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de-DE" sz="8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&lt;Start date&gt;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Pct val="65000"/>
              <a:buFontTx/>
              <a:buNone/>
              <a:tabLst/>
              <a:defRPr/>
            </a:pPr>
            <a:r>
              <a:rPr kumimoji="0" lang="de-DE" sz="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End:</a:t>
            </a:r>
            <a:r>
              <a:rPr kumimoji="0" lang="de-DE" sz="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de-DE" sz="8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&lt;End date &gt;</a:t>
            </a:r>
          </a:p>
        </p:txBody>
      </p:sp>
      <p:sp>
        <p:nvSpPr>
          <p:cNvPr id="31" name="ZoneTexte 29">
            <a:extLst>
              <a:ext uri="{FF2B5EF4-FFF2-40B4-BE49-F238E27FC236}">
                <a16:creationId xmlns:a16="http://schemas.microsoft.com/office/drawing/2014/main" id="{9EF8C2EB-3515-4AEB-A683-898A87A9B676}"/>
              </a:ext>
            </a:extLst>
          </p:cNvPr>
          <p:cNvSpPr txBox="1">
            <a:spLocks/>
          </p:cNvSpPr>
          <p:nvPr/>
        </p:nvSpPr>
        <p:spPr>
          <a:xfrm>
            <a:off x="6355493" y="1464581"/>
            <a:ext cx="1049253" cy="12311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71981" tIns="0" rIns="0" bIns="0"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Project Duration</a:t>
            </a:r>
          </a:p>
        </p:txBody>
      </p:sp>
      <p:sp>
        <p:nvSpPr>
          <p:cNvPr id="32" name="Rectangle 49">
            <a:extLst>
              <a:ext uri="{FF2B5EF4-FFF2-40B4-BE49-F238E27FC236}">
                <a16:creationId xmlns:a16="http://schemas.microsoft.com/office/drawing/2014/main" id="{96B772F8-5972-4FA7-ABD1-0DDE949BD898}"/>
              </a:ext>
            </a:extLst>
          </p:cNvPr>
          <p:cNvSpPr/>
          <p:nvPr/>
        </p:nvSpPr>
        <p:spPr>
          <a:xfrm>
            <a:off x="500585" y="2219028"/>
            <a:ext cx="5434968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8873" marR="0" lvl="0" indent="-8887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de-DE" sz="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&lt;Problem </a:t>
            </a:r>
            <a:r>
              <a:rPr kumimoji="0" lang="de-DE" sz="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statement</a:t>
            </a:r>
            <a:r>
              <a:rPr kumimoji="0" lang="de-DE" sz="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&gt;</a:t>
            </a:r>
          </a:p>
        </p:txBody>
      </p:sp>
      <p:sp>
        <p:nvSpPr>
          <p:cNvPr id="33" name="Rectangle 49">
            <a:extLst>
              <a:ext uri="{FF2B5EF4-FFF2-40B4-BE49-F238E27FC236}">
                <a16:creationId xmlns:a16="http://schemas.microsoft.com/office/drawing/2014/main" id="{75E63DF3-E424-4F9D-96FA-157092E3904F}"/>
              </a:ext>
            </a:extLst>
          </p:cNvPr>
          <p:cNvSpPr/>
          <p:nvPr/>
        </p:nvSpPr>
        <p:spPr>
          <a:xfrm>
            <a:off x="6190674" y="5828052"/>
            <a:ext cx="528001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8873" marR="0" lvl="0" indent="-8887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&lt;</a:t>
            </a:r>
            <a:r>
              <a:rPr kumimoji="0" lang="de-DE" sz="8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Budget </a:t>
            </a:r>
            <a:r>
              <a:rPr kumimoji="0" lang="de-DE" sz="800" b="0" i="1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estimation</a:t>
            </a:r>
            <a:r>
              <a:rPr kumimoji="0" lang="de-DE" sz="8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&gt; [</a:t>
            </a:r>
            <a:r>
              <a:rPr kumimoji="0" lang="de-DE" sz="800" b="0" i="1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One</a:t>
            </a:r>
            <a:r>
              <a:rPr kumimoji="0" lang="de-DE" sz="8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-time, CAPEX, </a:t>
            </a:r>
            <a:r>
              <a:rPr kumimoji="0" lang="de-DE" sz="800" b="0" i="1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running</a:t>
            </a:r>
            <a:r>
              <a:rPr kumimoji="0" lang="de-DE" sz="8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de-DE" sz="800" b="0" i="1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cost</a:t>
            </a:r>
            <a:r>
              <a:rPr kumimoji="0" lang="de-DE" sz="8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]</a:t>
            </a:r>
          </a:p>
          <a:p>
            <a:pPr marL="88873" marR="0" lvl="0" indent="-8887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&lt;</a:t>
            </a:r>
            <a:r>
              <a:rPr kumimoji="0" lang="de-DE" sz="8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Budget </a:t>
            </a:r>
            <a:r>
              <a:rPr kumimoji="0" lang="de-DE" sz="800" b="0" i="1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estimation</a:t>
            </a:r>
            <a:r>
              <a:rPr kumimoji="0" lang="de-DE" sz="8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&gt; [</a:t>
            </a:r>
            <a:r>
              <a:rPr kumimoji="0" lang="de-DE" sz="800" b="0" i="1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One</a:t>
            </a:r>
            <a:r>
              <a:rPr kumimoji="0" lang="de-DE" sz="8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-time, CAPEX, </a:t>
            </a:r>
            <a:r>
              <a:rPr kumimoji="0" lang="de-DE" sz="800" b="0" i="1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running</a:t>
            </a:r>
            <a:r>
              <a:rPr kumimoji="0" lang="de-DE" sz="8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de-DE" sz="800" b="0" i="1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cost</a:t>
            </a:r>
            <a:r>
              <a:rPr kumimoji="0" lang="de-DE" sz="8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]</a:t>
            </a:r>
            <a:endParaRPr kumimoji="0" lang="en-US" sz="8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4" name="Textfeld 33">
            <a:extLst>
              <a:ext uri="{FF2B5EF4-FFF2-40B4-BE49-F238E27FC236}">
                <a16:creationId xmlns:a16="http://schemas.microsoft.com/office/drawing/2014/main" id="{393B0C6D-690A-4A85-92EC-29C15E2FF8F2}"/>
              </a:ext>
            </a:extLst>
          </p:cNvPr>
          <p:cNvSpPr txBox="1"/>
          <p:nvPr/>
        </p:nvSpPr>
        <p:spPr bwMode="gray">
          <a:xfrm>
            <a:off x="512758" y="5469565"/>
            <a:ext cx="5422795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399" marR="0" lvl="1" indent="-171399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Pct val="65000"/>
              <a:buFont typeface="Wingdings 2" pitchFamily="18" charset="2"/>
              <a:buChar char="¡"/>
              <a:tabLst/>
              <a:defRPr/>
            </a:pPr>
            <a:r>
              <a:rPr kumimoji="0" lang="de-DE" sz="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Sponsor</a:t>
            </a:r>
            <a:r>
              <a:rPr kumimoji="0" lang="de-DE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: </a:t>
            </a:r>
            <a:r>
              <a:rPr kumimoji="0" lang="de-DE" sz="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&lt;Name </a:t>
            </a:r>
            <a:r>
              <a:rPr kumimoji="0" lang="de-DE" sz="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of</a:t>
            </a:r>
            <a:r>
              <a:rPr kumimoji="0" lang="de-DE" sz="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Sponsor&gt;</a:t>
            </a:r>
          </a:p>
          <a:p>
            <a:pPr marL="171399" marR="0" lvl="1" indent="-171399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Pct val="65000"/>
              <a:buFont typeface="Wingdings 2" pitchFamily="18" charset="2"/>
              <a:buChar char="¡"/>
              <a:tabLst/>
              <a:defRPr/>
            </a:pPr>
            <a:r>
              <a:rPr kumimoji="0" lang="de-DE" sz="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SteerCo</a:t>
            </a:r>
            <a:r>
              <a:rPr kumimoji="0" lang="de-DE" sz="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: &lt;</a:t>
            </a:r>
            <a:r>
              <a:rPr kumimoji="0" lang="de-DE" sz="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SteerCo</a:t>
            </a:r>
            <a:r>
              <a:rPr kumimoji="0" lang="de-DE" sz="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de-DE" sz="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memberrs</a:t>
            </a:r>
            <a:r>
              <a:rPr kumimoji="0" lang="de-DE" sz="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&gt;</a:t>
            </a:r>
          </a:p>
          <a:p>
            <a:pPr marL="171399" marR="0" lvl="1" indent="-171399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Pct val="65000"/>
              <a:buFont typeface="Wingdings 2" pitchFamily="18" charset="2"/>
              <a:buChar char="¡"/>
              <a:tabLst/>
              <a:defRPr/>
            </a:pPr>
            <a:r>
              <a:rPr kumimoji="0" lang="de-DE" sz="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Team:</a:t>
            </a:r>
            <a:r>
              <a:rPr kumimoji="0" lang="de-DE" sz="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&lt;IT Project Manager&gt;; Sub Project Manager; Key Team Members; PMO&gt;</a:t>
            </a:r>
          </a:p>
          <a:p>
            <a:pPr marL="171399" marR="0" lvl="1" indent="-171399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Pct val="65000"/>
              <a:buFont typeface="Wingdings 2" pitchFamily="18" charset="2"/>
              <a:buChar char="¡"/>
              <a:tabLst/>
              <a:defRPr/>
            </a:pPr>
            <a:r>
              <a:rPr kumimoji="0" lang="de-DE" sz="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Key Stakeholders</a:t>
            </a:r>
            <a:r>
              <a:rPr kumimoji="0" lang="de-DE" sz="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: TOP 5 Stakeholder </a:t>
            </a:r>
            <a:r>
              <a:rPr kumimoji="0" lang="de-DE" sz="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names</a:t>
            </a:r>
            <a:r>
              <a:rPr kumimoji="0" lang="de-DE" sz="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&amp; </a:t>
            </a:r>
            <a:r>
              <a:rPr kumimoji="0" lang="de-DE" sz="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functions</a:t>
            </a:r>
            <a:endParaRPr kumimoji="0" lang="de-DE" sz="8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pSp>
        <p:nvGrpSpPr>
          <p:cNvPr id="35" name="Gruppieren 34">
            <a:extLst>
              <a:ext uri="{FF2B5EF4-FFF2-40B4-BE49-F238E27FC236}">
                <a16:creationId xmlns:a16="http://schemas.microsoft.com/office/drawing/2014/main" id="{32398DA5-ADE4-4B9E-A099-26B2F0FF0E6D}"/>
              </a:ext>
            </a:extLst>
          </p:cNvPr>
          <p:cNvGrpSpPr/>
          <p:nvPr/>
        </p:nvGrpSpPr>
        <p:grpSpPr>
          <a:xfrm>
            <a:off x="10193866" y="360920"/>
            <a:ext cx="1549111" cy="226309"/>
            <a:chOff x="8922780" y="507876"/>
            <a:chExt cx="2255047" cy="255668"/>
          </a:xfrm>
        </p:grpSpPr>
        <p:grpSp>
          <p:nvGrpSpPr>
            <p:cNvPr id="36" name="Gruppieren 35">
              <a:extLst>
                <a:ext uri="{FF2B5EF4-FFF2-40B4-BE49-F238E27FC236}">
                  <a16:creationId xmlns:a16="http://schemas.microsoft.com/office/drawing/2014/main" id="{AF03A3D8-C33D-46CF-A475-8B62DF329BB9}"/>
                </a:ext>
              </a:extLst>
            </p:cNvPr>
            <p:cNvGrpSpPr/>
            <p:nvPr/>
          </p:nvGrpSpPr>
          <p:grpSpPr>
            <a:xfrm>
              <a:off x="8922780" y="507876"/>
              <a:ext cx="1673796" cy="255668"/>
              <a:chOff x="8039131" y="923771"/>
              <a:chExt cx="2791158" cy="247103"/>
            </a:xfrm>
          </p:grpSpPr>
          <p:sp>
            <p:nvSpPr>
              <p:cNvPr id="38" name="Rectangle 27">
                <a:extLst>
                  <a:ext uri="{FF2B5EF4-FFF2-40B4-BE49-F238E27FC236}">
                    <a16:creationId xmlns:a16="http://schemas.microsoft.com/office/drawing/2014/main" id="{3D26A3FD-D48D-45DE-BC68-DE0147AAC84B}"/>
                  </a:ext>
                </a:extLst>
              </p:cNvPr>
              <p:cNvSpPr/>
              <p:nvPr/>
            </p:nvSpPr>
            <p:spPr>
              <a:xfrm>
                <a:off x="8039131" y="923771"/>
                <a:ext cx="872889" cy="247103"/>
              </a:xfrm>
              <a:prstGeom prst="rect">
                <a:avLst/>
              </a:prstGeom>
              <a:solidFill>
                <a:schemeClr val="bg2">
                  <a:lumMod val="90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07972" tIns="107972" rIns="107972" bIns="107972"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rPr>
                  <a:t>A</a:t>
                </a:r>
              </a:p>
            </p:txBody>
          </p:sp>
          <p:sp>
            <p:nvSpPr>
              <p:cNvPr id="39" name="Rectangle 27">
                <a:extLst>
                  <a:ext uri="{FF2B5EF4-FFF2-40B4-BE49-F238E27FC236}">
                    <a16:creationId xmlns:a16="http://schemas.microsoft.com/office/drawing/2014/main" id="{E1455E46-F279-45E4-8E25-76526046C73C}"/>
                  </a:ext>
                </a:extLst>
              </p:cNvPr>
              <p:cNvSpPr/>
              <p:nvPr/>
            </p:nvSpPr>
            <p:spPr>
              <a:xfrm>
                <a:off x="8988131" y="923771"/>
                <a:ext cx="872889" cy="247103"/>
              </a:xfrm>
              <a:prstGeom prst="rect">
                <a:avLst/>
              </a:prstGeom>
              <a:solidFill>
                <a:schemeClr val="bg2">
                  <a:lumMod val="90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07972" tIns="107972" rIns="107972" bIns="107972"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rPr>
                  <a:t>B</a:t>
                </a:r>
              </a:p>
            </p:txBody>
          </p:sp>
          <p:sp>
            <p:nvSpPr>
              <p:cNvPr id="40" name="Rectangle 27">
                <a:extLst>
                  <a:ext uri="{FF2B5EF4-FFF2-40B4-BE49-F238E27FC236}">
                    <a16:creationId xmlns:a16="http://schemas.microsoft.com/office/drawing/2014/main" id="{0BA95992-615C-466E-AC9F-306775B4C64B}"/>
                  </a:ext>
                </a:extLst>
              </p:cNvPr>
              <p:cNvSpPr/>
              <p:nvPr/>
            </p:nvSpPr>
            <p:spPr>
              <a:xfrm>
                <a:off x="9957401" y="923771"/>
                <a:ext cx="872888" cy="247103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07972" tIns="107972" rIns="107972" bIns="107972"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rPr>
                  <a:t>C</a:t>
                </a:r>
              </a:p>
            </p:txBody>
          </p:sp>
        </p:grpSp>
        <p:sp>
          <p:nvSpPr>
            <p:cNvPr id="37" name="Rectangle 27">
              <a:extLst>
                <a:ext uri="{FF2B5EF4-FFF2-40B4-BE49-F238E27FC236}">
                  <a16:creationId xmlns:a16="http://schemas.microsoft.com/office/drawing/2014/main" id="{B64BA32D-F0B9-4A19-8946-1C5806DE2A14}"/>
                </a:ext>
              </a:extLst>
            </p:cNvPr>
            <p:cNvSpPr/>
            <p:nvPr/>
          </p:nvSpPr>
          <p:spPr>
            <a:xfrm>
              <a:off x="10654375" y="507876"/>
              <a:ext cx="523452" cy="255668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7972" tIns="107972" rIns="107972" bIns="107972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90614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ED19A33A-C004-46D3-94E0-B11F77DE301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sz="1800" dirty="0"/>
              <a:t>Project Title</a:t>
            </a:r>
            <a:endParaRPr lang="en-DE" sz="1800" dirty="0"/>
          </a:p>
          <a:p>
            <a:endParaRPr lang="en-DE" dirty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8C3F26A3-C5BE-4D10-9794-156B762F10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2827" y="332658"/>
            <a:ext cx="9543673" cy="430759"/>
          </a:xfrm>
        </p:spPr>
        <p:txBody>
          <a:bodyPr/>
          <a:lstStyle/>
          <a:p>
            <a:r>
              <a:rPr lang="de-DE" dirty="0"/>
              <a:t>Project Charter (2/2)</a:t>
            </a:r>
            <a:endParaRPr lang="en-DE" dirty="0"/>
          </a:p>
        </p:txBody>
      </p:sp>
      <p:sp>
        <p:nvSpPr>
          <p:cNvPr id="5" name="Rectangle 27">
            <a:extLst>
              <a:ext uri="{FF2B5EF4-FFF2-40B4-BE49-F238E27FC236}">
                <a16:creationId xmlns:a16="http://schemas.microsoft.com/office/drawing/2014/main" id="{D25F3ADE-E432-4796-B72E-F3C74A9C32F2}"/>
              </a:ext>
            </a:extLst>
          </p:cNvPr>
          <p:cNvSpPr/>
          <p:nvPr/>
        </p:nvSpPr>
        <p:spPr>
          <a:xfrm>
            <a:off x="515999" y="1192467"/>
            <a:ext cx="11032533" cy="1561506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7972" tIns="107972" rIns="107972" bIns="107972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ZoneTexte 29">
            <a:extLst>
              <a:ext uri="{FF2B5EF4-FFF2-40B4-BE49-F238E27FC236}">
                <a16:creationId xmlns:a16="http://schemas.microsoft.com/office/drawing/2014/main" id="{E6A370FE-DFB3-4FF2-8A0F-F2BCA0C3174A}"/>
              </a:ext>
            </a:extLst>
          </p:cNvPr>
          <p:cNvSpPr txBox="1">
            <a:spLocks/>
          </p:cNvSpPr>
          <p:nvPr/>
        </p:nvSpPr>
        <p:spPr>
          <a:xfrm>
            <a:off x="553353" y="1133650"/>
            <a:ext cx="1563620" cy="12311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71981" tIns="0" rIns="0" bIns="0"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TOP 5 Project Risks</a:t>
            </a:r>
          </a:p>
        </p:txBody>
      </p:sp>
      <p:grpSp>
        <p:nvGrpSpPr>
          <p:cNvPr id="35" name="Gruppieren 34">
            <a:extLst>
              <a:ext uri="{FF2B5EF4-FFF2-40B4-BE49-F238E27FC236}">
                <a16:creationId xmlns:a16="http://schemas.microsoft.com/office/drawing/2014/main" id="{32398DA5-ADE4-4B9E-A099-26B2F0FF0E6D}"/>
              </a:ext>
            </a:extLst>
          </p:cNvPr>
          <p:cNvGrpSpPr/>
          <p:nvPr/>
        </p:nvGrpSpPr>
        <p:grpSpPr>
          <a:xfrm>
            <a:off x="10193866" y="360920"/>
            <a:ext cx="1549111" cy="226309"/>
            <a:chOff x="8922780" y="507876"/>
            <a:chExt cx="2255047" cy="255668"/>
          </a:xfrm>
        </p:grpSpPr>
        <p:grpSp>
          <p:nvGrpSpPr>
            <p:cNvPr id="36" name="Gruppieren 35">
              <a:extLst>
                <a:ext uri="{FF2B5EF4-FFF2-40B4-BE49-F238E27FC236}">
                  <a16:creationId xmlns:a16="http://schemas.microsoft.com/office/drawing/2014/main" id="{AF03A3D8-C33D-46CF-A475-8B62DF329BB9}"/>
                </a:ext>
              </a:extLst>
            </p:cNvPr>
            <p:cNvGrpSpPr/>
            <p:nvPr/>
          </p:nvGrpSpPr>
          <p:grpSpPr>
            <a:xfrm>
              <a:off x="8922780" y="507876"/>
              <a:ext cx="1673796" cy="255668"/>
              <a:chOff x="8039131" y="923771"/>
              <a:chExt cx="2791158" cy="247103"/>
            </a:xfrm>
          </p:grpSpPr>
          <p:sp>
            <p:nvSpPr>
              <p:cNvPr id="38" name="Rectangle 27">
                <a:extLst>
                  <a:ext uri="{FF2B5EF4-FFF2-40B4-BE49-F238E27FC236}">
                    <a16:creationId xmlns:a16="http://schemas.microsoft.com/office/drawing/2014/main" id="{3D26A3FD-D48D-45DE-BC68-DE0147AAC84B}"/>
                  </a:ext>
                </a:extLst>
              </p:cNvPr>
              <p:cNvSpPr/>
              <p:nvPr/>
            </p:nvSpPr>
            <p:spPr>
              <a:xfrm>
                <a:off x="8039131" y="923771"/>
                <a:ext cx="872889" cy="247103"/>
              </a:xfrm>
              <a:prstGeom prst="rect">
                <a:avLst/>
              </a:prstGeom>
              <a:solidFill>
                <a:schemeClr val="bg2">
                  <a:lumMod val="90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07972" tIns="107972" rIns="107972" bIns="107972"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rPr>
                  <a:t>A</a:t>
                </a:r>
              </a:p>
            </p:txBody>
          </p:sp>
          <p:sp>
            <p:nvSpPr>
              <p:cNvPr id="39" name="Rectangle 27">
                <a:extLst>
                  <a:ext uri="{FF2B5EF4-FFF2-40B4-BE49-F238E27FC236}">
                    <a16:creationId xmlns:a16="http://schemas.microsoft.com/office/drawing/2014/main" id="{E1455E46-F279-45E4-8E25-76526046C73C}"/>
                  </a:ext>
                </a:extLst>
              </p:cNvPr>
              <p:cNvSpPr/>
              <p:nvPr/>
            </p:nvSpPr>
            <p:spPr>
              <a:xfrm>
                <a:off x="8988131" y="923771"/>
                <a:ext cx="872889" cy="247103"/>
              </a:xfrm>
              <a:prstGeom prst="rect">
                <a:avLst/>
              </a:prstGeom>
              <a:solidFill>
                <a:schemeClr val="bg2">
                  <a:lumMod val="90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07972" tIns="107972" rIns="107972" bIns="107972"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rPr>
                  <a:t>B</a:t>
                </a:r>
              </a:p>
            </p:txBody>
          </p:sp>
          <p:sp>
            <p:nvSpPr>
              <p:cNvPr id="40" name="Rectangle 27">
                <a:extLst>
                  <a:ext uri="{FF2B5EF4-FFF2-40B4-BE49-F238E27FC236}">
                    <a16:creationId xmlns:a16="http://schemas.microsoft.com/office/drawing/2014/main" id="{0BA95992-615C-466E-AC9F-306775B4C64B}"/>
                  </a:ext>
                </a:extLst>
              </p:cNvPr>
              <p:cNvSpPr/>
              <p:nvPr/>
            </p:nvSpPr>
            <p:spPr>
              <a:xfrm>
                <a:off x="9957401" y="923771"/>
                <a:ext cx="872888" cy="247103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07972" tIns="107972" rIns="107972" bIns="107972"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rPr>
                  <a:t>C</a:t>
                </a:r>
              </a:p>
            </p:txBody>
          </p:sp>
        </p:grpSp>
        <p:sp>
          <p:nvSpPr>
            <p:cNvPr id="37" name="Rectangle 27">
              <a:extLst>
                <a:ext uri="{FF2B5EF4-FFF2-40B4-BE49-F238E27FC236}">
                  <a16:creationId xmlns:a16="http://schemas.microsoft.com/office/drawing/2014/main" id="{B64BA32D-F0B9-4A19-8946-1C5806DE2A14}"/>
                </a:ext>
              </a:extLst>
            </p:cNvPr>
            <p:cNvSpPr/>
            <p:nvPr/>
          </p:nvSpPr>
          <p:spPr>
            <a:xfrm>
              <a:off x="10654375" y="507876"/>
              <a:ext cx="523452" cy="255668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7972" tIns="107972" rIns="107972" bIns="107972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D</a:t>
              </a:r>
            </a:p>
          </p:txBody>
        </p:sp>
      </p:grpSp>
      <p:graphicFrame>
        <p:nvGraphicFramePr>
          <p:cNvPr id="41" name="Tabelle 3">
            <a:extLst>
              <a:ext uri="{FF2B5EF4-FFF2-40B4-BE49-F238E27FC236}">
                <a16:creationId xmlns:a16="http://schemas.microsoft.com/office/drawing/2014/main" id="{FA7CFE3F-F22D-431F-AEE5-BBF45A8907EE}"/>
              </a:ext>
            </a:extLst>
          </p:cNvPr>
          <p:cNvGraphicFramePr>
            <a:graphicFrameLocks noGrp="1"/>
          </p:cNvGraphicFramePr>
          <p:nvPr/>
        </p:nvGraphicFramePr>
        <p:xfrm>
          <a:off x="643468" y="1368654"/>
          <a:ext cx="10740223" cy="12475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20132">
                  <a:extLst>
                    <a:ext uri="{9D8B030D-6E8A-4147-A177-3AD203B41FA5}">
                      <a16:colId xmlns:a16="http://schemas.microsoft.com/office/drawing/2014/main" val="2517725219"/>
                    </a:ext>
                  </a:extLst>
                </a:gridCol>
                <a:gridCol w="5834086">
                  <a:extLst>
                    <a:ext uri="{9D8B030D-6E8A-4147-A177-3AD203B41FA5}">
                      <a16:colId xmlns:a16="http://schemas.microsoft.com/office/drawing/2014/main" val="1565280596"/>
                    </a:ext>
                  </a:extLst>
                </a:gridCol>
                <a:gridCol w="839450">
                  <a:extLst>
                    <a:ext uri="{9D8B030D-6E8A-4147-A177-3AD203B41FA5}">
                      <a16:colId xmlns:a16="http://schemas.microsoft.com/office/drawing/2014/main" val="2133030088"/>
                    </a:ext>
                  </a:extLst>
                </a:gridCol>
                <a:gridCol w="731064">
                  <a:extLst>
                    <a:ext uri="{9D8B030D-6E8A-4147-A177-3AD203B41FA5}">
                      <a16:colId xmlns:a16="http://schemas.microsoft.com/office/drawing/2014/main" val="901138651"/>
                    </a:ext>
                  </a:extLst>
                </a:gridCol>
                <a:gridCol w="3115491">
                  <a:extLst>
                    <a:ext uri="{9D8B030D-6E8A-4147-A177-3AD203B41FA5}">
                      <a16:colId xmlns:a16="http://schemas.microsoft.com/office/drawing/2014/main" val="2626938849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/>
                        <a:t>#</a:t>
                      </a:r>
                    </a:p>
                  </a:txBody>
                  <a:tcPr marT="36000" marB="3600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/>
                        <a:t>Risk Description</a:t>
                      </a:r>
                    </a:p>
                  </a:txBody>
                  <a:tcPr marT="36000" marB="3600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/>
                        <a:t>Probability</a:t>
                      </a:r>
                    </a:p>
                  </a:txBody>
                  <a:tcPr marT="36000" marB="3600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b="0" dirty="0"/>
                        <a:t>Impact</a:t>
                      </a:r>
                    </a:p>
                  </a:txBody>
                  <a:tcPr marT="36000" marB="3600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/>
                        <a:t>Mitigation Measure</a:t>
                      </a:r>
                    </a:p>
                  </a:txBody>
                  <a:tcPr marT="36000" marB="3600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1292606"/>
                  </a:ext>
                </a:extLst>
              </a:tr>
              <a:tr h="2063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/>
                        <a:t>1</a:t>
                      </a:r>
                    </a:p>
                  </a:txBody>
                  <a:tcPr marT="36000" marB="3600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dirty="0"/>
                    </a:p>
                  </a:txBody>
                  <a:tcPr marT="36000" marB="3600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/>
                        <a:t>high</a:t>
                      </a:r>
                    </a:p>
                  </a:txBody>
                  <a:tcPr marT="36000" marB="3600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/>
                        <a:t>high</a:t>
                      </a:r>
                    </a:p>
                  </a:txBody>
                  <a:tcPr marT="36000" marB="3600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dirty="0"/>
                    </a:p>
                  </a:txBody>
                  <a:tcPr marT="36000" marB="3600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5768347"/>
                  </a:ext>
                </a:extLst>
              </a:tr>
              <a:tr h="2063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/>
                        <a:t>2</a:t>
                      </a:r>
                    </a:p>
                  </a:txBody>
                  <a:tcPr marT="36000" marB="3600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dirty="0"/>
                    </a:p>
                  </a:txBody>
                  <a:tcPr marT="36000" marB="3600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/>
                        <a:t>medium</a:t>
                      </a:r>
                    </a:p>
                  </a:txBody>
                  <a:tcPr marT="36000" marB="3600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/>
                        <a:t>medium</a:t>
                      </a:r>
                    </a:p>
                  </a:txBody>
                  <a:tcPr marT="36000" marB="3600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dirty="0"/>
                    </a:p>
                  </a:txBody>
                  <a:tcPr marT="36000" marB="3600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7074733"/>
                  </a:ext>
                </a:extLst>
              </a:tr>
              <a:tr h="2063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/>
                        <a:t>3</a:t>
                      </a:r>
                    </a:p>
                  </a:txBody>
                  <a:tcPr marT="36000" marB="3600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dirty="0"/>
                    </a:p>
                  </a:txBody>
                  <a:tcPr marT="36000" marB="3600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/>
                        <a:t>low</a:t>
                      </a:r>
                    </a:p>
                  </a:txBody>
                  <a:tcPr marT="36000" marB="3600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/>
                        <a:t>low</a:t>
                      </a:r>
                    </a:p>
                  </a:txBody>
                  <a:tcPr marT="36000" marB="3600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dirty="0"/>
                    </a:p>
                  </a:txBody>
                  <a:tcPr marT="36000" marB="3600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2834842"/>
                  </a:ext>
                </a:extLst>
              </a:tr>
              <a:tr h="2063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/>
                        <a:t>4</a:t>
                      </a:r>
                    </a:p>
                  </a:txBody>
                  <a:tcPr marT="36000" marB="3600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dirty="0"/>
                    </a:p>
                  </a:txBody>
                  <a:tcPr marT="36000" marB="3600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dirty="0"/>
                    </a:p>
                  </a:txBody>
                  <a:tcPr marT="36000" marB="3600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T="36000" marB="3600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dirty="0"/>
                    </a:p>
                  </a:txBody>
                  <a:tcPr marT="36000" marB="3600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9279267"/>
                  </a:ext>
                </a:extLst>
              </a:tr>
              <a:tr h="2063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/>
                        <a:t>5</a:t>
                      </a:r>
                    </a:p>
                  </a:txBody>
                  <a:tcPr marT="36000" marB="3600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dirty="0"/>
                    </a:p>
                  </a:txBody>
                  <a:tcPr marT="36000" marB="3600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dirty="0"/>
                    </a:p>
                  </a:txBody>
                  <a:tcPr marT="36000" marB="3600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T="36000" marB="3600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dirty="0"/>
                    </a:p>
                  </a:txBody>
                  <a:tcPr marT="36000" marB="3600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28605"/>
                  </a:ext>
                </a:extLst>
              </a:tr>
            </a:tbl>
          </a:graphicData>
        </a:graphic>
      </p:graphicFrame>
      <p:graphicFrame>
        <p:nvGraphicFramePr>
          <p:cNvPr id="42" name="Table 20">
            <a:extLst>
              <a:ext uri="{FF2B5EF4-FFF2-40B4-BE49-F238E27FC236}">
                <a16:creationId xmlns:a16="http://schemas.microsoft.com/office/drawing/2014/main" id="{BB56B123-FA6E-4CA5-8CDD-B265AF50F938}"/>
              </a:ext>
            </a:extLst>
          </p:cNvPr>
          <p:cNvGraphicFramePr>
            <a:graphicFrameLocks noGrp="1"/>
          </p:cNvGraphicFramePr>
          <p:nvPr/>
        </p:nvGraphicFramePr>
        <p:xfrm>
          <a:off x="525620" y="2910910"/>
          <a:ext cx="11032516" cy="3421401"/>
        </p:xfrm>
        <a:graphic>
          <a:graphicData uri="http://schemas.openxmlformats.org/drawingml/2006/table">
            <a:tbl>
              <a:tblPr bandRow="1">
                <a:tableStyleId>{F5AB1C69-6EDB-4FF4-983F-18BD219EF322}</a:tableStyleId>
              </a:tblPr>
              <a:tblGrid>
                <a:gridCol w="18808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16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40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40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402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02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8402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8402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8402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8402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18402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18402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184029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184029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184029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184029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184029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184029">
                  <a:extLst>
                    <a:ext uri="{9D8B030D-6E8A-4147-A177-3AD203B41FA5}">
                      <a16:colId xmlns:a16="http://schemas.microsoft.com/office/drawing/2014/main" val="3394436184"/>
                    </a:ext>
                  </a:extLst>
                </a:gridCol>
                <a:gridCol w="184029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184029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  <a:gridCol w="184029">
                  <a:extLst>
                    <a:ext uri="{9D8B030D-6E8A-4147-A177-3AD203B41FA5}">
                      <a16:colId xmlns:a16="http://schemas.microsoft.com/office/drawing/2014/main" val="20023"/>
                    </a:ext>
                  </a:extLst>
                </a:gridCol>
                <a:gridCol w="184029">
                  <a:extLst>
                    <a:ext uri="{9D8B030D-6E8A-4147-A177-3AD203B41FA5}">
                      <a16:colId xmlns:a16="http://schemas.microsoft.com/office/drawing/2014/main" val="20024"/>
                    </a:ext>
                  </a:extLst>
                </a:gridCol>
                <a:gridCol w="184029">
                  <a:extLst>
                    <a:ext uri="{9D8B030D-6E8A-4147-A177-3AD203B41FA5}">
                      <a16:colId xmlns:a16="http://schemas.microsoft.com/office/drawing/2014/main" val="4107385641"/>
                    </a:ext>
                  </a:extLst>
                </a:gridCol>
                <a:gridCol w="184029">
                  <a:extLst>
                    <a:ext uri="{9D8B030D-6E8A-4147-A177-3AD203B41FA5}">
                      <a16:colId xmlns:a16="http://schemas.microsoft.com/office/drawing/2014/main" val="1483573361"/>
                    </a:ext>
                  </a:extLst>
                </a:gridCol>
                <a:gridCol w="184029">
                  <a:extLst>
                    <a:ext uri="{9D8B030D-6E8A-4147-A177-3AD203B41FA5}">
                      <a16:colId xmlns:a16="http://schemas.microsoft.com/office/drawing/2014/main" val="297007880"/>
                    </a:ext>
                  </a:extLst>
                </a:gridCol>
                <a:gridCol w="196340">
                  <a:extLst>
                    <a:ext uri="{9D8B030D-6E8A-4147-A177-3AD203B41FA5}">
                      <a16:colId xmlns:a16="http://schemas.microsoft.com/office/drawing/2014/main" val="788262622"/>
                    </a:ext>
                  </a:extLst>
                </a:gridCol>
                <a:gridCol w="184029">
                  <a:extLst>
                    <a:ext uri="{9D8B030D-6E8A-4147-A177-3AD203B41FA5}">
                      <a16:colId xmlns:a16="http://schemas.microsoft.com/office/drawing/2014/main" val="2515078172"/>
                    </a:ext>
                  </a:extLst>
                </a:gridCol>
                <a:gridCol w="184029">
                  <a:extLst>
                    <a:ext uri="{9D8B030D-6E8A-4147-A177-3AD203B41FA5}">
                      <a16:colId xmlns:a16="http://schemas.microsoft.com/office/drawing/2014/main" val="3963694628"/>
                    </a:ext>
                  </a:extLst>
                </a:gridCol>
                <a:gridCol w="184029">
                  <a:extLst>
                    <a:ext uri="{9D8B030D-6E8A-4147-A177-3AD203B41FA5}">
                      <a16:colId xmlns:a16="http://schemas.microsoft.com/office/drawing/2014/main" val="630245776"/>
                    </a:ext>
                  </a:extLst>
                </a:gridCol>
                <a:gridCol w="184029">
                  <a:extLst>
                    <a:ext uri="{9D8B030D-6E8A-4147-A177-3AD203B41FA5}">
                      <a16:colId xmlns:a16="http://schemas.microsoft.com/office/drawing/2014/main" val="4243181415"/>
                    </a:ext>
                  </a:extLst>
                </a:gridCol>
                <a:gridCol w="184029">
                  <a:extLst>
                    <a:ext uri="{9D8B030D-6E8A-4147-A177-3AD203B41FA5}">
                      <a16:colId xmlns:a16="http://schemas.microsoft.com/office/drawing/2014/main" val="3722332686"/>
                    </a:ext>
                  </a:extLst>
                </a:gridCol>
                <a:gridCol w="184029">
                  <a:extLst>
                    <a:ext uri="{9D8B030D-6E8A-4147-A177-3AD203B41FA5}">
                      <a16:colId xmlns:a16="http://schemas.microsoft.com/office/drawing/2014/main" val="421166990"/>
                    </a:ext>
                  </a:extLst>
                </a:gridCol>
                <a:gridCol w="184029">
                  <a:extLst>
                    <a:ext uri="{9D8B030D-6E8A-4147-A177-3AD203B41FA5}">
                      <a16:colId xmlns:a16="http://schemas.microsoft.com/office/drawing/2014/main" val="3920085519"/>
                    </a:ext>
                  </a:extLst>
                </a:gridCol>
                <a:gridCol w="258406">
                  <a:extLst>
                    <a:ext uri="{9D8B030D-6E8A-4147-A177-3AD203B41FA5}">
                      <a16:colId xmlns:a16="http://schemas.microsoft.com/office/drawing/2014/main" val="100334180"/>
                    </a:ext>
                  </a:extLst>
                </a:gridCol>
                <a:gridCol w="184029">
                  <a:extLst>
                    <a:ext uri="{9D8B030D-6E8A-4147-A177-3AD203B41FA5}">
                      <a16:colId xmlns:a16="http://schemas.microsoft.com/office/drawing/2014/main" val="1815943879"/>
                    </a:ext>
                  </a:extLst>
                </a:gridCol>
                <a:gridCol w="184029">
                  <a:extLst>
                    <a:ext uri="{9D8B030D-6E8A-4147-A177-3AD203B41FA5}">
                      <a16:colId xmlns:a16="http://schemas.microsoft.com/office/drawing/2014/main" val="425218506"/>
                    </a:ext>
                  </a:extLst>
                </a:gridCol>
                <a:gridCol w="184029">
                  <a:extLst>
                    <a:ext uri="{9D8B030D-6E8A-4147-A177-3AD203B41FA5}">
                      <a16:colId xmlns:a16="http://schemas.microsoft.com/office/drawing/2014/main" val="4293163590"/>
                    </a:ext>
                  </a:extLst>
                </a:gridCol>
                <a:gridCol w="184029">
                  <a:extLst>
                    <a:ext uri="{9D8B030D-6E8A-4147-A177-3AD203B41FA5}">
                      <a16:colId xmlns:a16="http://schemas.microsoft.com/office/drawing/2014/main" val="41298016"/>
                    </a:ext>
                  </a:extLst>
                </a:gridCol>
                <a:gridCol w="184029">
                  <a:extLst>
                    <a:ext uri="{9D8B030D-6E8A-4147-A177-3AD203B41FA5}">
                      <a16:colId xmlns:a16="http://schemas.microsoft.com/office/drawing/2014/main" val="1455405599"/>
                    </a:ext>
                  </a:extLst>
                </a:gridCol>
                <a:gridCol w="184029">
                  <a:extLst>
                    <a:ext uri="{9D8B030D-6E8A-4147-A177-3AD203B41FA5}">
                      <a16:colId xmlns:a16="http://schemas.microsoft.com/office/drawing/2014/main" val="2543331798"/>
                    </a:ext>
                  </a:extLst>
                </a:gridCol>
                <a:gridCol w="184029">
                  <a:extLst>
                    <a:ext uri="{9D8B030D-6E8A-4147-A177-3AD203B41FA5}">
                      <a16:colId xmlns:a16="http://schemas.microsoft.com/office/drawing/2014/main" val="569347394"/>
                    </a:ext>
                  </a:extLst>
                </a:gridCol>
                <a:gridCol w="184029">
                  <a:extLst>
                    <a:ext uri="{9D8B030D-6E8A-4147-A177-3AD203B41FA5}">
                      <a16:colId xmlns:a16="http://schemas.microsoft.com/office/drawing/2014/main" val="3925055102"/>
                    </a:ext>
                  </a:extLst>
                </a:gridCol>
                <a:gridCol w="184029">
                  <a:extLst>
                    <a:ext uri="{9D8B030D-6E8A-4147-A177-3AD203B41FA5}">
                      <a16:colId xmlns:a16="http://schemas.microsoft.com/office/drawing/2014/main" val="3150237062"/>
                    </a:ext>
                  </a:extLst>
                </a:gridCol>
                <a:gridCol w="184029">
                  <a:extLst>
                    <a:ext uri="{9D8B030D-6E8A-4147-A177-3AD203B41FA5}">
                      <a16:colId xmlns:a16="http://schemas.microsoft.com/office/drawing/2014/main" val="1895140314"/>
                    </a:ext>
                  </a:extLst>
                </a:gridCol>
                <a:gridCol w="184029">
                  <a:extLst>
                    <a:ext uri="{9D8B030D-6E8A-4147-A177-3AD203B41FA5}">
                      <a16:colId xmlns:a16="http://schemas.microsoft.com/office/drawing/2014/main" val="4112950393"/>
                    </a:ext>
                  </a:extLst>
                </a:gridCol>
                <a:gridCol w="184029">
                  <a:extLst>
                    <a:ext uri="{9D8B030D-6E8A-4147-A177-3AD203B41FA5}">
                      <a16:colId xmlns:a16="http://schemas.microsoft.com/office/drawing/2014/main" val="2123386255"/>
                    </a:ext>
                  </a:extLst>
                </a:gridCol>
                <a:gridCol w="184029">
                  <a:extLst>
                    <a:ext uri="{9D8B030D-6E8A-4147-A177-3AD203B41FA5}">
                      <a16:colId xmlns:a16="http://schemas.microsoft.com/office/drawing/2014/main" val="2687256819"/>
                    </a:ext>
                  </a:extLst>
                </a:gridCol>
                <a:gridCol w="184029">
                  <a:extLst>
                    <a:ext uri="{9D8B030D-6E8A-4147-A177-3AD203B41FA5}">
                      <a16:colId xmlns:a16="http://schemas.microsoft.com/office/drawing/2014/main" val="3016785033"/>
                    </a:ext>
                  </a:extLst>
                </a:gridCol>
                <a:gridCol w="184029">
                  <a:extLst>
                    <a:ext uri="{9D8B030D-6E8A-4147-A177-3AD203B41FA5}">
                      <a16:colId xmlns:a16="http://schemas.microsoft.com/office/drawing/2014/main" val="274651239"/>
                    </a:ext>
                  </a:extLst>
                </a:gridCol>
                <a:gridCol w="184029">
                  <a:extLst>
                    <a:ext uri="{9D8B030D-6E8A-4147-A177-3AD203B41FA5}">
                      <a16:colId xmlns:a16="http://schemas.microsoft.com/office/drawing/2014/main" val="3313470343"/>
                    </a:ext>
                  </a:extLst>
                </a:gridCol>
              </a:tblGrid>
              <a:tr h="20021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endParaRPr lang="en-US" sz="7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23541" marR="23541" marT="23541" marB="2354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 gridSpan="17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1" noProof="0" dirty="0">
                          <a:solidFill>
                            <a:schemeClr val="bg1"/>
                          </a:solidFill>
                        </a:rPr>
                        <a:t>&lt;</a:t>
                      </a:r>
                      <a:r>
                        <a:rPr lang="de-DE" sz="800" b="1" noProof="0" dirty="0" err="1">
                          <a:solidFill>
                            <a:schemeClr val="bg1"/>
                          </a:solidFill>
                        </a:rPr>
                        <a:t>year</a:t>
                      </a:r>
                      <a:r>
                        <a:rPr lang="de-DE" sz="800" b="1" noProof="0" dirty="0">
                          <a:solidFill>
                            <a:schemeClr val="bg1"/>
                          </a:solidFill>
                        </a:rPr>
                        <a:t>&gt;</a:t>
                      </a:r>
                      <a:endParaRPr lang="de-DE" sz="800" b="1" noProof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23541" marR="23541" marT="23541" marB="23541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marR="36000" marT="36000" marB="36000" anchor="ctr"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marR="36000" marT="36000" marB="36000" anchor="ctr"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marR="36000" marT="36000" marB="36000" anchor="ctr"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23541" marR="23541" marT="23541" marB="23541" anchor="ctr">
                    <a:solidFill>
                      <a:schemeClr val="accent4"/>
                    </a:solidFill>
                  </a:tcPr>
                </a:tc>
                <a:tc gridSpan="17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1" noProof="0" dirty="0">
                          <a:solidFill>
                            <a:schemeClr val="bg1"/>
                          </a:solidFill>
                        </a:rPr>
                        <a:t>&lt;</a:t>
                      </a:r>
                      <a:r>
                        <a:rPr lang="de-DE" sz="800" b="1" noProof="0" dirty="0" err="1">
                          <a:solidFill>
                            <a:schemeClr val="bg1"/>
                          </a:solidFill>
                        </a:rPr>
                        <a:t>year</a:t>
                      </a:r>
                      <a:r>
                        <a:rPr lang="de-DE" sz="800" b="1" noProof="0" dirty="0">
                          <a:solidFill>
                            <a:schemeClr val="bg1"/>
                          </a:solidFill>
                        </a:rPr>
                        <a:t>&gt;</a:t>
                      </a:r>
                      <a:endParaRPr lang="de-DE" sz="800" b="1" noProof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23541" marR="23541" marT="23541" marB="23541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endParaRPr 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marR="36000" marT="36000" marB="36000" anchor="ctr"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endParaRPr 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marR="36000" marT="36000" marB="36000" anchor="ctr"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endParaRPr 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marR="36000" marT="36000" marB="36000" anchor="ctr"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endParaRPr 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marR="36000" marT="36000" marB="36000" anchor="ctr"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endParaRPr 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marR="36000" marT="36000" marB="36000" anchor="ctr"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endParaRPr 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marR="36000" marT="36000" marB="36000" anchor="ctr"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endParaRPr 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marR="36000" marT="36000" marB="36000" anchor="ctr"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endParaRPr 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marR="36000" marT="36000" marB="36000" anchor="ctr"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endParaRPr 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marR="36000" marT="36000" marB="36000" anchor="ctr"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endParaRPr 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marR="36000" marT="36000" marB="36000" anchor="ctr"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endParaRPr 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marR="36000" marT="36000" marB="36000" anchor="ctr"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endParaRPr 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marR="36000" marT="36000" marB="36000" anchor="ctr"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endParaRPr 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marR="36000" marT="36000" marB="36000" anchor="ctr">
                    <a:solidFill>
                      <a:schemeClr val="accent4"/>
                    </a:solidFill>
                  </a:tcPr>
                </a:tc>
                <a:tc gridSpan="15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1" noProof="0" dirty="0">
                          <a:solidFill>
                            <a:schemeClr val="bg1"/>
                          </a:solidFill>
                        </a:rPr>
                        <a:t>&lt;</a:t>
                      </a:r>
                      <a:r>
                        <a:rPr lang="de-DE" sz="800" b="1" noProof="0" dirty="0" err="1">
                          <a:solidFill>
                            <a:schemeClr val="bg1"/>
                          </a:solidFill>
                        </a:rPr>
                        <a:t>year</a:t>
                      </a:r>
                      <a:r>
                        <a:rPr lang="de-DE" sz="800" b="1" noProof="0" dirty="0">
                          <a:solidFill>
                            <a:schemeClr val="bg1"/>
                          </a:solidFill>
                        </a:rPr>
                        <a:t>&gt;</a:t>
                      </a:r>
                      <a:endParaRPr lang="de-DE" sz="800" b="1" noProof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23541" marR="23541" marT="23541" marB="23541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endParaRPr 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marR="36000" marT="36000" marB="36000" anchor="ctr"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endParaRPr 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marR="36000" marT="36000" marB="36000" anchor="ctr"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endParaRPr 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marR="36000" marT="36000" marB="36000" anchor="ctr"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endParaRPr 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marR="36000" marT="36000" marB="36000" anchor="ctr"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endParaRPr 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marR="36000" marT="36000" marB="36000" anchor="ctr"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endParaRPr 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marR="36000" marT="36000" marB="36000" anchor="ctr"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endParaRPr 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marR="36000" marT="36000" marB="36000" anchor="ctr"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endParaRPr 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marR="36000" marT="36000" marB="36000" anchor="ctr"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endParaRPr 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marR="36000" marT="36000" marB="36000" anchor="ctr"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endParaRPr 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marR="36000" marT="36000" marB="36000" anchor="ctr"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endParaRPr 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marR="36000" marT="36000" marB="36000" anchor="ctr"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endParaRPr 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marR="36000" marT="36000" marB="36000" anchor="ctr"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endParaRPr 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marR="36000" marT="36000" marB="36000" anchor="ctr"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endParaRPr 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marR="36000" marT="36000" marB="36000" anchor="ctr"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6276057"/>
                  </a:ext>
                </a:extLst>
              </a:tr>
              <a:tr h="18215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endParaRPr lang="en-US" sz="7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23541" marR="23541" marT="23541" marB="2354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dirty="0"/>
                        <a:t>Q1</a:t>
                      </a:r>
                      <a:endParaRPr lang="en-US" sz="7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23541" marR="23541" marT="23541" marB="23541" anchor="ctr"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endParaRPr lang="en-US" sz="11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endParaRPr lang="en-US" sz="11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endParaRPr lang="en-US" sz="11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323232"/>
                          </a:solidFill>
                          <a:effectLst/>
                          <a:uLnTx/>
                          <a:uFillTx/>
                          <a:latin typeface="Barlow"/>
                          <a:ea typeface="+mn-ea"/>
                          <a:cs typeface="+mn-cs"/>
                        </a:rPr>
                        <a:t>Q2</a:t>
                      </a:r>
                      <a:endParaRPr lang="en-US" sz="7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23541" marR="23541" marT="23541" marB="23541" anchor="ctr"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endParaRPr lang="en-US" sz="11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endParaRPr lang="en-US" sz="11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endParaRPr lang="en-US" sz="11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323232"/>
                          </a:solidFill>
                          <a:effectLst/>
                          <a:uLnTx/>
                          <a:uFillTx/>
                          <a:latin typeface="Barlow"/>
                          <a:ea typeface="+mn-ea"/>
                          <a:cs typeface="+mn-cs"/>
                        </a:rPr>
                        <a:t>Q3</a:t>
                      </a:r>
                      <a:endParaRPr lang="en-US" sz="7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23541" marR="23541" marT="23541" marB="23541" anchor="ctr"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endParaRPr lang="en-US" sz="11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endParaRPr lang="en-US" sz="11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endParaRPr lang="en-US" sz="11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endParaRPr lang="en-US" sz="11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323232"/>
                          </a:solidFill>
                          <a:effectLst/>
                          <a:uLnTx/>
                          <a:uFillTx/>
                          <a:latin typeface="Barlow"/>
                          <a:ea typeface="+mn-ea"/>
                          <a:cs typeface="+mn-cs"/>
                        </a:rPr>
                        <a:t>Q4</a:t>
                      </a:r>
                      <a:endParaRPr lang="en-US" sz="7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23541" marR="23541" marT="23541" marB="23541" anchor="ctr"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endParaRPr lang="en-US" sz="11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endParaRPr lang="en-US" sz="11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marR="36000" marT="36000" marB="36000" anchor="ctr"/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dirty="0"/>
                        <a:t>Q1</a:t>
                      </a:r>
                      <a:endParaRPr lang="en-US" sz="7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23541" marR="23541" marT="23541" marB="23541" anchor="ctr"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endParaRPr lang="en-US" sz="11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endParaRPr lang="en-US" sz="11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endParaRPr lang="en-US" sz="11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323232"/>
                          </a:solidFill>
                          <a:effectLst/>
                          <a:uLnTx/>
                          <a:uFillTx/>
                          <a:latin typeface="Barlow"/>
                          <a:ea typeface="+mn-ea"/>
                          <a:cs typeface="+mn-cs"/>
                        </a:rPr>
                        <a:t>Q2</a:t>
                      </a:r>
                      <a:endParaRPr lang="en-US" sz="7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23541" marR="23541" marT="23541" marB="23541" anchor="ctr"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endParaRPr lang="en-US" sz="11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endParaRPr lang="en-US" sz="11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endParaRPr lang="en-US" sz="11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323232"/>
                          </a:solidFill>
                          <a:effectLst/>
                          <a:uLnTx/>
                          <a:uFillTx/>
                          <a:latin typeface="Barlow"/>
                          <a:ea typeface="+mn-ea"/>
                          <a:cs typeface="+mn-cs"/>
                        </a:rPr>
                        <a:t>Q3</a:t>
                      </a:r>
                      <a:endParaRPr lang="en-US" sz="7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23541" marR="23541" marT="23541" marB="23541" anchor="ctr"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endParaRPr lang="en-US" sz="11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endParaRPr lang="en-US" sz="11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endParaRPr lang="en-US" sz="11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endParaRPr lang="en-US" sz="11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5720" marR="45720" anchor="ctr"/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323232"/>
                          </a:solidFill>
                          <a:effectLst/>
                          <a:uLnTx/>
                          <a:uFillTx/>
                          <a:latin typeface="Barlow"/>
                          <a:ea typeface="+mn-ea"/>
                          <a:cs typeface="+mn-cs"/>
                        </a:rPr>
                        <a:t>Q4</a:t>
                      </a:r>
                      <a:endParaRPr lang="en-US" sz="7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23541" marR="23541" marT="23541" marB="23541" anchor="ctr"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endParaRPr lang="en-US" sz="11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endParaRPr lang="en-US" sz="11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marR="36000" marT="36000" marB="36000" anchor="ctr"/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dirty="0"/>
                        <a:t>Q1</a:t>
                      </a:r>
                      <a:endParaRPr lang="en-US" sz="7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23541" marR="23541" marT="23541" marB="23541" anchor="ctr"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endParaRPr lang="en-US" sz="11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endParaRPr lang="en-US" sz="11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endParaRPr lang="en-US" sz="11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5720" marR="45720" anchor="ctr"/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323232"/>
                          </a:solidFill>
                          <a:effectLst/>
                          <a:uLnTx/>
                          <a:uFillTx/>
                          <a:latin typeface="Barlow"/>
                          <a:ea typeface="+mn-ea"/>
                          <a:cs typeface="+mn-cs"/>
                        </a:rPr>
                        <a:t>Q2</a:t>
                      </a:r>
                      <a:endParaRPr lang="en-US" sz="7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23541" marR="23541" marT="23541" marB="23541" anchor="ctr"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endParaRPr lang="en-US" sz="11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endParaRPr lang="en-US" sz="11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endParaRPr lang="en-US" sz="11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5720" marR="45720" anchor="ctr"/>
                </a:tc>
                <a:tc gridSpan="5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323232"/>
                          </a:solidFill>
                          <a:effectLst/>
                          <a:uLnTx/>
                          <a:uFillTx/>
                          <a:latin typeface="Barlow"/>
                          <a:ea typeface="+mn-ea"/>
                          <a:cs typeface="+mn-cs"/>
                        </a:rPr>
                        <a:t>Q3</a:t>
                      </a:r>
                      <a:endParaRPr lang="en-US" sz="7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23541" marR="23541" marT="23541" marB="23541" anchor="ctr"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endParaRPr lang="en-US" sz="11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endParaRPr lang="en-US" sz="11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endParaRPr lang="en-US" sz="11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endParaRPr lang="en-US" sz="11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5720" marR="45720" anchor="ctr"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323232"/>
                          </a:solidFill>
                          <a:effectLst/>
                          <a:uLnTx/>
                          <a:uFillTx/>
                          <a:latin typeface="Barlow"/>
                          <a:ea typeface="+mn-ea"/>
                          <a:cs typeface="+mn-cs"/>
                        </a:rPr>
                        <a:t>Q4</a:t>
                      </a:r>
                      <a:endParaRPr lang="en-US" sz="7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23541" marR="23541" marT="23541" marB="23541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endParaRPr lang="en-US" sz="11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992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700" b="1" noProof="0" dirty="0"/>
                        <a:t>Project</a:t>
                      </a:r>
                    </a:p>
                  </a:txBody>
                  <a:tcPr marL="47081" marR="47081" marT="23541" marB="2354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7847559"/>
                  </a:ext>
                </a:extLst>
              </a:tr>
              <a:tr h="549820"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spcBef>
                          <a:spcPts val="30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de-DE" sz="700" b="1" noProof="0" dirty="0"/>
                        <a:t>Sub Project 1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spcBef>
                          <a:spcPts val="30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de-DE" sz="700" noProof="0" dirty="0"/>
                        <a:t>&lt;</a:t>
                      </a:r>
                      <a:r>
                        <a:rPr lang="de-DE" sz="700" noProof="0" dirty="0" err="1"/>
                        <a:t>Activity</a:t>
                      </a:r>
                      <a:r>
                        <a:rPr lang="de-DE" sz="700" noProof="0" dirty="0"/>
                        <a:t> / Milestone&gt;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spcBef>
                          <a:spcPts val="30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de-DE" sz="700" noProof="0" dirty="0"/>
                        <a:t>&lt;</a:t>
                      </a:r>
                      <a:r>
                        <a:rPr lang="de-DE" sz="700" noProof="0" dirty="0" err="1"/>
                        <a:t>Activity</a:t>
                      </a:r>
                      <a:r>
                        <a:rPr lang="de-DE" sz="700" noProof="0" dirty="0"/>
                        <a:t> / Milestone&gt;</a:t>
                      </a:r>
                    </a:p>
                  </a:txBody>
                  <a:tcPr marL="47081" marR="47081" marT="23541" marB="2354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9820"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spcBef>
                          <a:spcPts val="30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de-DE" sz="700" b="1" noProof="0" dirty="0"/>
                        <a:t>Sub Project 2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spcBef>
                          <a:spcPts val="30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de-DE" sz="700" noProof="0" dirty="0"/>
                        <a:t>&lt;</a:t>
                      </a:r>
                      <a:r>
                        <a:rPr lang="de-DE" sz="700" noProof="0" dirty="0" err="1"/>
                        <a:t>Activity</a:t>
                      </a:r>
                      <a:r>
                        <a:rPr lang="de-DE" sz="700" noProof="0" dirty="0"/>
                        <a:t> / Milestone&gt;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spcBef>
                          <a:spcPts val="30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de-DE" sz="700" noProof="0" dirty="0"/>
                        <a:t>&lt;</a:t>
                      </a:r>
                      <a:r>
                        <a:rPr lang="de-DE" sz="700" noProof="0" dirty="0" err="1"/>
                        <a:t>Activity</a:t>
                      </a:r>
                      <a:r>
                        <a:rPr lang="de-DE" sz="700" noProof="0" dirty="0"/>
                        <a:t> / Milestone&gt;</a:t>
                      </a:r>
                    </a:p>
                  </a:txBody>
                  <a:tcPr marL="47081" marR="47081" marT="23541" marB="2354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9820"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spcBef>
                          <a:spcPts val="30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de-DE" sz="700" b="1" noProof="0" dirty="0"/>
                        <a:t>Sub Project 3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spcBef>
                          <a:spcPts val="30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de-DE" sz="700" noProof="0" dirty="0"/>
                        <a:t>&lt;</a:t>
                      </a:r>
                      <a:r>
                        <a:rPr lang="de-DE" sz="700" noProof="0" dirty="0" err="1"/>
                        <a:t>Activity</a:t>
                      </a:r>
                      <a:r>
                        <a:rPr lang="de-DE" sz="700" noProof="0" dirty="0"/>
                        <a:t> / Milestone&gt;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spcBef>
                          <a:spcPts val="30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de-DE" sz="700" noProof="0" dirty="0"/>
                        <a:t>&lt;</a:t>
                      </a:r>
                      <a:r>
                        <a:rPr lang="de-DE" sz="700" noProof="0" dirty="0" err="1"/>
                        <a:t>Activity</a:t>
                      </a:r>
                      <a:r>
                        <a:rPr lang="de-DE" sz="700" noProof="0" dirty="0"/>
                        <a:t> / Milestone&gt;</a:t>
                      </a:r>
                    </a:p>
                  </a:txBody>
                  <a:tcPr marL="47081" marR="47081" marT="23541" marB="2354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9820"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spcBef>
                          <a:spcPts val="30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de-DE" sz="700" b="1" noProof="0" dirty="0"/>
                        <a:t>Sub Project 4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spcBef>
                          <a:spcPts val="30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de-DE" sz="700" noProof="0" dirty="0"/>
                        <a:t>&lt;</a:t>
                      </a:r>
                      <a:r>
                        <a:rPr lang="de-DE" sz="700" noProof="0" dirty="0" err="1"/>
                        <a:t>Activity</a:t>
                      </a:r>
                      <a:r>
                        <a:rPr lang="de-DE" sz="700" noProof="0" dirty="0"/>
                        <a:t> / Milestone&gt;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spcBef>
                          <a:spcPts val="30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de-DE" sz="700" noProof="0" dirty="0"/>
                        <a:t>&lt;</a:t>
                      </a:r>
                      <a:r>
                        <a:rPr lang="de-DE" sz="700" noProof="0" dirty="0" err="1"/>
                        <a:t>Activity</a:t>
                      </a:r>
                      <a:r>
                        <a:rPr lang="de-DE" sz="700" noProof="0" dirty="0"/>
                        <a:t> / Milestone&gt;</a:t>
                      </a:r>
                    </a:p>
                  </a:txBody>
                  <a:tcPr marL="47081" marR="47081" marT="23541" marB="2354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9820"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spcBef>
                          <a:spcPts val="30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de-DE" sz="700" b="1" noProof="0" dirty="0"/>
                        <a:t>Sub Project 5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spcBef>
                          <a:spcPts val="30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de-DE" sz="700" noProof="0" dirty="0"/>
                        <a:t>&lt;</a:t>
                      </a:r>
                      <a:r>
                        <a:rPr lang="de-DE" sz="700" noProof="0" dirty="0" err="1"/>
                        <a:t>Activity</a:t>
                      </a:r>
                      <a:r>
                        <a:rPr lang="de-DE" sz="700" noProof="0" dirty="0"/>
                        <a:t> / Milestone&gt;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spcBef>
                          <a:spcPts val="30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de-DE" sz="700" noProof="0" dirty="0"/>
                        <a:t>&lt;</a:t>
                      </a:r>
                      <a:r>
                        <a:rPr lang="de-DE" sz="700" noProof="0" dirty="0" err="1"/>
                        <a:t>Activity</a:t>
                      </a:r>
                      <a:r>
                        <a:rPr lang="de-DE" sz="700" noProof="0" dirty="0"/>
                        <a:t> / Milestone&gt;</a:t>
                      </a:r>
                    </a:p>
                  </a:txBody>
                  <a:tcPr marL="47081" marR="47081" marT="23541" marB="2354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sz="7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47081" marR="47081" marT="23541" marB="23541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3" name="Rectangle 154">
            <a:extLst>
              <a:ext uri="{FF2B5EF4-FFF2-40B4-BE49-F238E27FC236}">
                <a16:creationId xmlns:a16="http://schemas.microsoft.com/office/drawing/2014/main" id="{17C87777-B128-496A-9287-86180577B0DD}"/>
              </a:ext>
            </a:extLst>
          </p:cNvPr>
          <p:cNvSpPr/>
          <p:nvPr/>
        </p:nvSpPr>
        <p:spPr bwMode="gray">
          <a:xfrm>
            <a:off x="2300972" y="3405766"/>
            <a:ext cx="4977765" cy="8301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4" name="Isosceles Triangle 155">
            <a:extLst>
              <a:ext uri="{FF2B5EF4-FFF2-40B4-BE49-F238E27FC236}">
                <a16:creationId xmlns:a16="http://schemas.microsoft.com/office/drawing/2014/main" id="{36FCFB16-E073-4612-AF3A-A910BAF515E3}"/>
              </a:ext>
            </a:extLst>
          </p:cNvPr>
          <p:cNvSpPr/>
          <p:nvPr/>
        </p:nvSpPr>
        <p:spPr bwMode="gray">
          <a:xfrm>
            <a:off x="7283091" y="3362776"/>
            <a:ext cx="144000" cy="126000"/>
          </a:xfrm>
          <a:prstGeom prst="triangle">
            <a:avLst/>
          </a:prstGeom>
          <a:solidFill>
            <a:srgbClr val="002060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5" name="Isosceles Triangle 156">
            <a:extLst>
              <a:ext uri="{FF2B5EF4-FFF2-40B4-BE49-F238E27FC236}">
                <a16:creationId xmlns:a16="http://schemas.microsoft.com/office/drawing/2014/main" id="{C0F78C95-B8FA-4ACF-B4FC-A8763B0A87DD}"/>
              </a:ext>
            </a:extLst>
          </p:cNvPr>
          <p:cNvSpPr/>
          <p:nvPr/>
        </p:nvSpPr>
        <p:spPr bwMode="gray">
          <a:xfrm>
            <a:off x="5794787" y="3352684"/>
            <a:ext cx="144000" cy="126000"/>
          </a:xfrm>
          <a:prstGeom prst="triangle">
            <a:avLst/>
          </a:prstGeom>
          <a:solidFill>
            <a:srgbClr val="002060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6" name="Isosceles Triangle 157">
            <a:extLst>
              <a:ext uri="{FF2B5EF4-FFF2-40B4-BE49-F238E27FC236}">
                <a16:creationId xmlns:a16="http://schemas.microsoft.com/office/drawing/2014/main" id="{0118BA56-C301-4D7B-8716-8763E2AEF636}"/>
              </a:ext>
            </a:extLst>
          </p:cNvPr>
          <p:cNvSpPr/>
          <p:nvPr/>
        </p:nvSpPr>
        <p:spPr bwMode="gray">
          <a:xfrm>
            <a:off x="3198245" y="3356169"/>
            <a:ext cx="144000" cy="126000"/>
          </a:xfrm>
          <a:prstGeom prst="triangle">
            <a:avLst/>
          </a:prstGeom>
          <a:solidFill>
            <a:srgbClr val="002060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7" name="Rectangle 82">
            <a:extLst>
              <a:ext uri="{FF2B5EF4-FFF2-40B4-BE49-F238E27FC236}">
                <a16:creationId xmlns:a16="http://schemas.microsoft.com/office/drawing/2014/main" id="{D4EDF07D-7286-4C98-9C94-B2981E010E2F}"/>
              </a:ext>
            </a:extLst>
          </p:cNvPr>
          <p:cNvSpPr/>
          <p:nvPr/>
        </p:nvSpPr>
        <p:spPr bwMode="gray">
          <a:xfrm flipV="1">
            <a:off x="2447181" y="3686295"/>
            <a:ext cx="1531144" cy="6364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8" name="Rectangle 83">
            <a:extLst>
              <a:ext uri="{FF2B5EF4-FFF2-40B4-BE49-F238E27FC236}">
                <a16:creationId xmlns:a16="http://schemas.microsoft.com/office/drawing/2014/main" id="{67289BFD-55D8-4981-A165-1890C3885F43}"/>
              </a:ext>
            </a:extLst>
          </p:cNvPr>
          <p:cNvSpPr/>
          <p:nvPr/>
        </p:nvSpPr>
        <p:spPr bwMode="gray">
          <a:xfrm flipV="1">
            <a:off x="2447180" y="3828170"/>
            <a:ext cx="859647" cy="62648"/>
          </a:xfrm>
          <a:prstGeom prst="rect">
            <a:avLst/>
          </a:prstGeom>
          <a:solidFill>
            <a:srgbClr val="EB69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9" name="Rectangle 83">
            <a:extLst>
              <a:ext uri="{FF2B5EF4-FFF2-40B4-BE49-F238E27FC236}">
                <a16:creationId xmlns:a16="http://schemas.microsoft.com/office/drawing/2014/main" id="{538E8BE5-9B68-4AD2-BFFD-D35F80DB7637}"/>
              </a:ext>
            </a:extLst>
          </p:cNvPr>
          <p:cNvSpPr/>
          <p:nvPr/>
        </p:nvSpPr>
        <p:spPr bwMode="gray">
          <a:xfrm flipV="1">
            <a:off x="3504456" y="3978189"/>
            <a:ext cx="473868" cy="62648"/>
          </a:xfrm>
          <a:prstGeom prst="rect">
            <a:avLst/>
          </a:prstGeom>
          <a:solidFill>
            <a:srgbClr val="EB69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0" name="Rectangle 82">
            <a:extLst>
              <a:ext uri="{FF2B5EF4-FFF2-40B4-BE49-F238E27FC236}">
                <a16:creationId xmlns:a16="http://schemas.microsoft.com/office/drawing/2014/main" id="{D96BF6D3-E4A5-423C-A744-5762DB9DD12B}"/>
              </a:ext>
            </a:extLst>
          </p:cNvPr>
          <p:cNvSpPr/>
          <p:nvPr/>
        </p:nvSpPr>
        <p:spPr bwMode="gray">
          <a:xfrm flipV="1">
            <a:off x="3542088" y="4232737"/>
            <a:ext cx="2286468" cy="6364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1" name="Rectangle 83">
            <a:extLst>
              <a:ext uri="{FF2B5EF4-FFF2-40B4-BE49-F238E27FC236}">
                <a16:creationId xmlns:a16="http://schemas.microsoft.com/office/drawing/2014/main" id="{E1388EAE-979B-42E9-B499-94EFF9EC91C4}"/>
              </a:ext>
            </a:extLst>
          </p:cNvPr>
          <p:cNvSpPr/>
          <p:nvPr/>
        </p:nvSpPr>
        <p:spPr bwMode="gray">
          <a:xfrm flipV="1">
            <a:off x="3548502" y="4374612"/>
            <a:ext cx="506024" cy="62648"/>
          </a:xfrm>
          <a:prstGeom prst="rect">
            <a:avLst/>
          </a:prstGeom>
          <a:solidFill>
            <a:srgbClr val="EB69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2" name="Rectangle 83">
            <a:extLst>
              <a:ext uri="{FF2B5EF4-FFF2-40B4-BE49-F238E27FC236}">
                <a16:creationId xmlns:a16="http://schemas.microsoft.com/office/drawing/2014/main" id="{005F4FE6-D8DF-42CB-AF8D-7ECA74415439}"/>
              </a:ext>
            </a:extLst>
          </p:cNvPr>
          <p:cNvSpPr/>
          <p:nvPr/>
        </p:nvSpPr>
        <p:spPr bwMode="gray">
          <a:xfrm flipV="1">
            <a:off x="4273632" y="4524631"/>
            <a:ext cx="1554923" cy="62648"/>
          </a:xfrm>
          <a:prstGeom prst="rect">
            <a:avLst/>
          </a:prstGeom>
          <a:solidFill>
            <a:srgbClr val="EB69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3" name="Rectangle 82">
            <a:extLst>
              <a:ext uri="{FF2B5EF4-FFF2-40B4-BE49-F238E27FC236}">
                <a16:creationId xmlns:a16="http://schemas.microsoft.com/office/drawing/2014/main" id="{605BA1E8-05D0-4CCF-9633-5732DE0AE19F}"/>
              </a:ext>
            </a:extLst>
          </p:cNvPr>
          <p:cNvSpPr/>
          <p:nvPr/>
        </p:nvSpPr>
        <p:spPr bwMode="gray">
          <a:xfrm flipV="1">
            <a:off x="3097755" y="4779179"/>
            <a:ext cx="2364088" cy="6364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4" name="Rectangle 83">
            <a:extLst>
              <a:ext uri="{FF2B5EF4-FFF2-40B4-BE49-F238E27FC236}">
                <a16:creationId xmlns:a16="http://schemas.microsoft.com/office/drawing/2014/main" id="{2604320A-A51D-49E7-95D2-B53A5620D24B}"/>
              </a:ext>
            </a:extLst>
          </p:cNvPr>
          <p:cNvSpPr/>
          <p:nvPr/>
        </p:nvSpPr>
        <p:spPr bwMode="gray">
          <a:xfrm flipV="1">
            <a:off x="3097755" y="4921054"/>
            <a:ext cx="444334" cy="62648"/>
          </a:xfrm>
          <a:prstGeom prst="rect">
            <a:avLst/>
          </a:prstGeom>
          <a:solidFill>
            <a:srgbClr val="EB69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5" name="Rectangle 83">
            <a:extLst>
              <a:ext uri="{FF2B5EF4-FFF2-40B4-BE49-F238E27FC236}">
                <a16:creationId xmlns:a16="http://schemas.microsoft.com/office/drawing/2014/main" id="{A28518A4-F593-4030-B063-7827CADD97C5}"/>
              </a:ext>
            </a:extLst>
          </p:cNvPr>
          <p:cNvSpPr/>
          <p:nvPr/>
        </p:nvSpPr>
        <p:spPr bwMode="gray">
          <a:xfrm flipV="1">
            <a:off x="3622497" y="5071073"/>
            <a:ext cx="1839346" cy="62648"/>
          </a:xfrm>
          <a:prstGeom prst="rect">
            <a:avLst/>
          </a:prstGeom>
          <a:solidFill>
            <a:srgbClr val="EB69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6" name="Rectangle 82">
            <a:extLst>
              <a:ext uri="{FF2B5EF4-FFF2-40B4-BE49-F238E27FC236}">
                <a16:creationId xmlns:a16="http://schemas.microsoft.com/office/drawing/2014/main" id="{8E89DA6D-3A20-4FFA-A8D9-6255C4911291}"/>
              </a:ext>
            </a:extLst>
          </p:cNvPr>
          <p:cNvSpPr/>
          <p:nvPr/>
        </p:nvSpPr>
        <p:spPr bwMode="gray">
          <a:xfrm flipV="1">
            <a:off x="4756542" y="5325621"/>
            <a:ext cx="1531144" cy="6364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7" name="Rectangle 83">
            <a:extLst>
              <a:ext uri="{FF2B5EF4-FFF2-40B4-BE49-F238E27FC236}">
                <a16:creationId xmlns:a16="http://schemas.microsoft.com/office/drawing/2014/main" id="{4EDA3CFA-14D5-4017-8B2A-595F44DF01A5}"/>
              </a:ext>
            </a:extLst>
          </p:cNvPr>
          <p:cNvSpPr/>
          <p:nvPr/>
        </p:nvSpPr>
        <p:spPr bwMode="gray">
          <a:xfrm flipV="1">
            <a:off x="4756541" y="5467496"/>
            <a:ext cx="859647" cy="62648"/>
          </a:xfrm>
          <a:prstGeom prst="rect">
            <a:avLst/>
          </a:prstGeom>
          <a:solidFill>
            <a:srgbClr val="EB69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8" name="Rectangle 83">
            <a:extLst>
              <a:ext uri="{FF2B5EF4-FFF2-40B4-BE49-F238E27FC236}">
                <a16:creationId xmlns:a16="http://schemas.microsoft.com/office/drawing/2014/main" id="{3B673D7D-E4A7-43BF-90CD-1E4CD97D6F56}"/>
              </a:ext>
            </a:extLst>
          </p:cNvPr>
          <p:cNvSpPr/>
          <p:nvPr/>
        </p:nvSpPr>
        <p:spPr bwMode="gray">
          <a:xfrm flipV="1">
            <a:off x="5091422" y="5617515"/>
            <a:ext cx="1196263" cy="62648"/>
          </a:xfrm>
          <a:prstGeom prst="rect">
            <a:avLst/>
          </a:prstGeom>
          <a:solidFill>
            <a:srgbClr val="EB69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9" name="Rectangle 82">
            <a:extLst>
              <a:ext uri="{FF2B5EF4-FFF2-40B4-BE49-F238E27FC236}">
                <a16:creationId xmlns:a16="http://schemas.microsoft.com/office/drawing/2014/main" id="{2B019475-1899-46C7-91F7-2C2075F10526}"/>
              </a:ext>
            </a:extLst>
          </p:cNvPr>
          <p:cNvSpPr/>
          <p:nvPr/>
        </p:nvSpPr>
        <p:spPr bwMode="gray">
          <a:xfrm flipV="1">
            <a:off x="4666538" y="5872063"/>
            <a:ext cx="2564573" cy="6364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0" name="Rectangle 83">
            <a:extLst>
              <a:ext uri="{FF2B5EF4-FFF2-40B4-BE49-F238E27FC236}">
                <a16:creationId xmlns:a16="http://schemas.microsoft.com/office/drawing/2014/main" id="{C187396A-740D-421C-A18A-E051EDF3A64E}"/>
              </a:ext>
            </a:extLst>
          </p:cNvPr>
          <p:cNvSpPr/>
          <p:nvPr/>
        </p:nvSpPr>
        <p:spPr bwMode="gray">
          <a:xfrm flipV="1">
            <a:off x="4666538" y="6013938"/>
            <a:ext cx="859647" cy="62648"/>
          </a:xfrm>
          <a:prstGeom prst="rect">
            <a:avLst/>
          </a:prstGeom>
          <a:solidFill>
            <a:srgbClr val="EB69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1" name="Rectangle 83">
            <a:extLst>
              <a:ext uri="{FF2B5EF4-FFF2-40B4-BE49-F238E27FC236}">
                <a16:creationId xmlns:a16="http://schemas.microsoft.com/office/drawing/2014/main" id="{7B435E44-41DB-4827-95C2-E9F212077F84}"/>
              </a:ext>
            </a:extLst>
          </p:cNvPr>
          <p:cNvSpPr/>
          <p:nvPr/>
        </p:nvSpPr>
        <p:spPr bwMode="gray">
          <a:xfrm flipV="1">
            <a:off x="5001420" y="6163957"/>
            <a:ext cx="196106" cy="62648"/>
          </a:xfrm>
          <a:prstGeom prst="rect">
            <a:avLst/>
          </a:prstGeom>
          <a:solidFill>
            <a:srgbClr val="EB69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pSp>
        <p:nvGrpSpPr>
          <p:cNvPr id="62" name="Gruppieren 61">
            <a:extLst>
              <a:ext uri="{FF2B5EF4-FFF2-40B4-BE49-F238E27FC236}">
                <a16:creationId xmlns:a16="http://schemas.microsoft.com/office/drawing/2014/main" id="{BCB301E1-12A6-43C4-A45B-B06D48621CED}"/>
              </a:ext>
            </a:extLst>
          </p:cNvPr>
          <p:cNvGrpSpPr/>
          <p:nvPr/>
        </p:nvGrpSpPr>
        <p:grpSpPr>
          <a:xfrm>
            <a:off x="625160" y="6372574"/>
            <a:ext cx="4234136" cy="209389"/>
            <a:chOff x="1861873" y="6277486"/>
            <a:chExt cx="4234136" cy="209389"/>
          </a:xfrm>
        </p:grpSpPr>
        <p:sp>
          <p:nvSpPr>
            <p:cNvPr id="82" name="TextBox 85">
              <a:extLst>
                <a:ext uri="{FF2B5EF4-FFF2-40B4-BE49-F238E27FC236}">
                  <a16:creationId xmlns:a16="http://schemas.microsoft.com/office/drawing/2014/main" id="{F4191CDD-9343-4727-82FE-05C867CCE1F3}"/>
                </a:ext>
              </a:extLst>
            </p:cNvPr>
            <p:cNvSpPr txBox="1"/>
            <p:nvPr/>
          </p:nvSpPr>
          <p:spPr bwMode="gray">
            <a:xfrm>
              <a:off x="4778801" y="6286820"/>
              <a:ext cx="567784" cy="2000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>
                  <a:srgbClr val="9B8357"/>
                </a:buClr>
                <a:buSzTx/>
                <a:buFontTx/>
                <a:buNone/>
                <a:tabLst/>
                <a:defRPr/>
              </a:pPr>
              <a:r>
                <a:rPr kumimoji="0" lang="de-DE" sz="7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Milestone</a:t>
              </a:r>
            </a:p>
          </p:txBody>
        </p:sp>
        <p:grpSp>
          <p:nvGrpSpPr>
            <p:cNvPr id="64" name="Group 9">
              <a:extLst>
                <a:ext uri="{FF2B5EF4-FFF2-40B4-BE49-F238E27FC236}">
                  <a16:creationId xmlns:a16="http://schemas.microsoft.com/office/drawing/2014/main" id="{359CC106-8614-40D5-B277-D89827287C5B}"/>
                </a:ext>
              </a:extLst>
            </p:cNvPr>
            <p:cNvGrpSpPr/>
            <p:nvPr/>
          </p:nvGrpSpPr>
          <p:grpSpPr>
            <a:xfrm>
              <a:off x="2916051" y="6279697"/>
              <a:ext cx="788455" cy="200055"/>
              <a:chOff x="1795276" y="6313881"/>
              <a:chExt cx="788455" cy="200055"/>
            </a:xfrm>
          </p:grpSpPr>
          <p:sp>
            <p:nvSpPr>
              <p:cNvPr id="79" name="Rectangle 82">
                <a:extLst>
                  <a:ext uri="{FF2B5EF4-FFF2-40B4-BE49-F238E27FC236}">
                    <a16:creationId xmlns:a16="http://schemas.microsoft.com/office/drawing/2014/main" id="{87D4E2D7-26DD-4DF2-8E01-40FE24C4694B}"/>
                  </a:ext>
                </a:extLst>
              </p:cNvPr>
              <p:cNvSpPr/>
              <p:nvPr/>
            </p:nvSpPr>
            <p:spPr bwMode="gray">
              <a:xfrm flipV="1">
                <a:off x="1795276" y="6385259"/>
                <a:ext cx="198428" cy="63648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6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e-DE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80" name="TextBox 86">
                <a:extLst>
                  <a:ext uri="{FF2B5EF4-FFF2-40B4-BE49-F238E27FC236}">
                    <a16:creationId xmlns:a16="http://schemas.microsoft.com/office/drawing/2014/main" id="{030CE9D1-4489-42A9-8F4B-1832064FC7AA}"/>
                  </a:ext>
                </a:extLst>
              </p:cNvPr>
              <p:cNvSpPr txBox="1"/>
              <p:nvPr/>
            </p:nvSpPr>
            <p:spPr bwMode="gray">
              <a:xfrm>
                <a:off x="1935797" y="6313881"/>
                <a:ext cx="647934" cy="20005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600"/>
                  </a:spcBef>
                  <a:spcAft>
                    <a:spcPts val="0"/>
                  </a:spcAft>
                  <a:buClr>
                    <a:srgbClr val="9B8357"/>
                  </a:buClr>
                  <a:buSzTx/>
                  <a:buFontTx/>
                  <a:buNone/>
                  <a:tabLst/>
                  <a:defRPr/>
                </a:pPr>
                <a:r>
                  <a:rPr kumimoji="0" lang="de-DE" sz="7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rPr>
                  <a:t>Sub Project</a:t>
                </a:r>
              </a:p>
            </p:txBody>
          </p:sp>
        </p:grpSp>
        <p:grpSp>
          <p:nvGrpSpPr>
            <p:cNvPr id="65" name="Group 8">
              <a:extLst>
                <a:ext uri="{FF2B5EF4-FFF2-40B4-BE49-F238E27FC236}">
                  <a16:creationId xmlns:a16="http://schemas.microsoft.com/office/drawing/2014/main" id="{476A1C4A-790F-4097-A61D-9E52408C947B}"/>
                </a:ext>
              </a:extLst>
            </p:cNvPr>
            <p:cNvGrpSpPr/>
            <p:nvPr/>
          </p:nvGrpSpPr>
          <p:grpSpPr>
            <a:xfrm>
              <a:off x="3854202" y="6277486"/>
              <a:ext cx="629947" cy="200055"/>
              <a:chOff x="2675382" y="6282305"/>
              <a:chExt cx="629947" cy="200055"/>
            </a:xfrm>
          </p:grpSpPr>
          <p:sp>
            <p:nvSpPr>
              <p:cNvPr id="77" name="Rectangle 83">
                <a:extLst>
                  <a:ext uri="{FF2B5EF4-FFF2-40B4-BE49-F238E27FC236}">
                    <a16:creationId xmlns:a16="http://schemas.microsoft.com/office/drawing/2014/main" id="{9BD4D721-6122-4227-8354-7217BB7CAB3F}"/>
                  </a:ext>
                </a:extLst>
              </p:cNvPr>
              <p:cNvSpPr/>
              <p:nvPr/>
            </p:nvSpPr>
            <p:spPr bwMode="gray">
              <a:xfrm flipV="1">
                <a:off x="2675382" y="6356394"/>
                <a:ext cx="198428" cy="62648"/>
              </a:xfrm>
              <a:prstGeom prst="rect">
                <a:avLst/>
              </a:prstGeom>
              <a:solidFill>
                <a:srgbClr val="EB690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6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e-DE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78" name="TextBox 87">
                <a:extLst>
                  <a:ext uri="{FF2B5EF4-FFF2-40B4-BE49-F238E27FC236}">
                    <a16:creationId xmlns:a16="http://schemas.microsoft.com/office/drawing/2014/main" id="{84B3E792-E6B6-47B4-AAFF-A52B8AF48ADA}"/>
                  </a:ext>
                </a:extLst>
              </p:cNvPr>
              <p:cNvSpPr txBox="1"/>
              <p:nvPr/>
            </p:nvSpPr>
            <p:spPr bwMode="gray">
              <a:xfrm>
                <a:off x="2836931" y="6282305"/>
                <a:ext cx="468398" cy="20005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600"/>
                  </a:spcBef>
                  <a:spcAft>
                    <a:spcPts val="0"/>
                  </a:spcAft>
                  <a:buClr>
                    <a:srgbClr val="9B8357"/>
                  </a:buClr>
                  <a:buSzTx/>
                  <a:buFontTx/>
                  <a:buNone/>
                  <a:tabLst/>
                  <a:defRPr/>
                </a:pPr>
                <a:r>
                  <a:rPr kumimoji="0" lang="de-DE" sz="7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rPr>
                  <a:t>Activity</a:t>
                </a:r>
                <a:endParaRPr kumimoji="0" lang="de-DE" sz="7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66" name="Group 142">
              <a:extLst>
                <a:ext uri="{FF2B5EF4-FFF2-40B4-BE49-F238E27FC236}">
                  <a16:creationId xmlns:a16="http://schemas.microsoft.com/office/drawing/2014/main" id="{CD4E41B9-EC91-48A4-8A2C-D583D7062F21}"/>
                </a:ext>
              </a:extLst>
            </p:cNvPr>
            <p:cNvGrpSpPr/>
            <p:nvPr/>
          </p:nvGrpSpPr>
          <p:grpSpPr>
            <a:xfrm>
              <a:off x="1861873" y="6282872"/>
              <a:ext cx="993640" cy="200055"/>
              <a:chOff x="1795276" y="6317056"/>
              <a:chExt cx="993640" cy="200055"/>
            </a:xfrm>
          </p:grpSpPr>
          <p:sp>
            <p:nvSpPr>
              <p:cNvPr id="75" name="Rectangle 143">
                <a:extLst>
                  <a:ext uri="{FF2B5EF4-FFF2-40B4-BE49-F238E27FC236}">
                    <a16:creationId xmlns:a16="http://schemas.microsoft.com/office/drawing/2014/main" id="{BC7BD445-EC23-44B6-B694-CD11E5063DCB}"/>
                  </a:ext>
                </a:extLst>
              </p:cNvPr>
              <p:cNvSpPr/>
              <p:nvPr/>
            </p:nvSpPr>
            <p:spPr bwMode="gray">
              <a:xfrm flipV="1">
                <a:off x="1795276" y="6385259"/>
                <a:ext cx="198428" cy="63648"/>
              </a:xfrm>
              <a:prstGeom prst="rect">
                <a:avLst/>
              </a:prstGeom>
              <a:solidFill>
                <a:srgbClr val="00206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6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e-DE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76" name="TextBox 144">
                <a:extLst>
                  <a:ext uri="{FF2B5EF4-FFF2-40B4-BE49-F238E27FC236}">
                    <a16:creationId xmlns:a16="http://schemas.microsoft.com/office/drawing/2014/main" id="{5C585A82-E79B-4ADA-AED0-5B993D5205D0}"/>
                  </a:ext>
                </a:extLst>
              </p:cNvPr>
              <p:cNvSpPr txBox="1"/>
              <p:nvPr/>
            </p:nvSpPr>
            <p:spPr bwMode="gray">
              <a:xfrm>
                <a:off x="1935797" y="6317056"/>
                <a:ext cx="853119" cy="20005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600"/>
                  </a:spcBef>
                  <a:spcAft>
                    <a:spcPts val="0"/>
                  </a:spcAft>
                  <a:buClr>
                    <a:srgbClr val="9B8357"/>
                  </a:buClr>
                  <a:buSzTx/>
                  <a:buFontTx/>
                  <a:buNone/>
                  <a:tabLst/>
                  <a:defRPr/>
                </a:pPr>
                <a:r>
                  <a:rPr kumimoji="0" lang="de-DE" sz="7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rPr>
                  <a:t>Project Duration</a:t>
                </a:r>
              </a:p>
            </p:txBody>
          </p:sp>
        </p:grpSp>
        <p:sp>
          <p:nvSpPr>
            <p:cNvPr id="70" name="Freeform 10">
              <a:extLst>
                <a:ext uri="{FF2B5EF4-FFF2-40B4-BE49-F238E27FC236}">
                  <a16:creationId xmlns:a16="http://schemas.microsoft.com/office/drawing/2014/main" id="{7782A955-561B-43D0-BDBB-71BDA01A6AC3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6049579" y="6424500"/>
              <a:ext cx="25571" cy="814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"/>
                </a:cxn>
                <a:cxn ang="0">
                  <a:pos x="7" y="5"/>
                </a:cxn>
                <a:cxn ang="0">
                  <a:pos x="86" y="37"/>
                </a:cxn>
                <a:cxn ang="0">
                  <a:pos x="172" y="56"/>
                </a:cxn>
                <a:cxn ang="0">
                  <a:pos x="176" y="57"/>
                </a:cxn>
                <a:cxn ang="0">
                  <a:pos x="179" y="56"/>
                </a:cxn>
                <a:cxn ang="0">
                  <a:pos x="174" y="55"/>
                </a:cxn>
                <a:cxn ang="0">
                  <a:pos x="85" y="35"/>
                </a:cxn>
                <a:cxn ang="0">
                  <a:pos x="3" y="1"/>
                </a:cxn>
                <a:cxn ang="0">
                  <a:pos x="0" y="0"/>
                </a:cxn>
              </a:cxnLst>
              <a:rect l="0" t="0" r="r" b="b"/>
              <a:pathLst>
                <a:path w="179" h="57">
                  <a:moveTo>
                    <a:pt x="0" y="0"/>
                  </a:moveTo>
                  <a:cubicBezTo>
                    <a:pt x="0" y="0"/>
                    <a:pt x="0" y="0"/>
                    <a:pt x="0" y="1"/>
                  </a:cubicBezTo>
                  <a:cubicBezTo>
                    <a:pt x="1" y="2"/>
                    <a:pt x="4" y="4"/>
                    <a:pt x="7" y="5"/>
                  </a:cubicBezTo>
                  <a:cubicBezTo>
                    <a:pt x="31" y="17"/>
                    <a:pt x="58" y="28"/>
                    <a:pt x="86" y="37"/>
                  </a:cubicBezTo>
                  <a:cubicBezTo>
                    <a:pt x="114" y="46"/>
                    <a:pt x="143" y="53"/>
                    <a:pt x="172" y="56"/>
                  </a:cubicBezTo>
                  <a:cubicBezTo>
                    <a:pt x="173" y="57"/>
                    <a:pt x="174" y="57"/>
                    <a:pt x="176" y="57"/>
                  </a:cubicBezTo>
                  <a:cubicBezTo>
                    <a:pt x="177" y="57"/>
                    <a:pt x="178" y="56"/>
                    <a:pt x="179" y="56"/>
                  </a:cubicBezTo>
                  <a:cubicBezTo>
                    <a:pt x="179" y="56"/>
                    <a:pt x="177" y="55"/>
                    <a:pt x="174" y="55"/>
                  </a:cubicBezTo>
                  <a:cubicBezTo>
                    <a:pt x="144" y="51"/>
                    <a:pt x="114" y="44"/>
                    <a:pt x="85" y="35"/>
                  </a:cubicBezTo>
                  <a:cubicBezTo>
                    <a:pt x="56" y="26"/>
                    <a:pt x="29" y="14"/>
                    <a:pt x="3" y="1"/>
                  </a:cubicBezTo>
                  <a:cubicBezTo>
                    <a:pt x="2" y="1"/>
                    <a:pt x="1" y="0"/>
                    <a:pt x="0" y="0"/>
                  </a:cubicBezTo>
                </a:path>
              </a:pathLst>
            </a:custGeom>
            <a:solidFill>
              <a:srgbClr val="17649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8" name="TextBox 85">
              <a:extLst>
                <a:ext uri="{FF2B5EF4-FFF2-40B4-BE49-F238E27FC236}">
                  <a16:creationId xmlns:a16="http://schemas.microsoft.com/office/drawing/2014/main" id="{F61EC84D-8C91-488C-AB31-5CFED307FC8F}"/>
                </a:ext>
              </a:extLst>
            </p:cNvPr>
            <p:cNvSpPr txBox="1"/>
            <p:nvPr/>
          </p:nvSpPr>
          <p:spPr bwMode="gray">
            <a:xfrm>
              <a:off x="5677305" y="6283060"/>
              <a:ext cx="418704" cy="2000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>
                  <a:srgbClr val="9B8357"/>
                </a:buClr>
                <a:buSzTx/>
                <a:buFontTx/>
                <a:buNone/>
                <a:tabLst/>
                <a:defRPr/>
              </a:pPr>
              <a:r>
                <a:rPr kumimoji="0" lang="de-DE" sz="7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Sprint</a:t>
              </a:r>
            </a:p>
          </p:txBody>
        </p:sp>
      </p:grpSp>
      <p:sp>
        <p:nvSpPr>
          <p:cNvPr id="83" name="Isosceles Triangle 157">
            <a:extLst>
              <a:ext uri="{FF2B5EF4-FFF2-40B4-BE49-F238E27FC236}">
                <a16:creationId xmlns:a16="http://schemas.microsoft.com/office/drawing/2014/main" id="{B9A0604D-4413-4F22-8B3F-8CB66406D926}"/>
              </a:ext>
            </a:extLst>
          </p:cNvPr>
          <p:cNvSpPr/>
          <p:nvPr/>
        </p:nvSpPr>
        <p:spPr bwMode="gray">
          <a:xfrm>
            <a:off x="3293199" y="3786566"/>
            <a:ext cx="144000" cy="126000"/>
          </a:xfrm>
          <a:prstGeom prst="triangle">
            <a:avLst/>
          </a:prstGeom>
          <a:solidFill>
            <a:srgbClr val="002060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4" name="Isosceles Triangle 157">
            <a:extLst>
              <a:ext uri="{FF2B5EF4-FFF2-40B4-BE49-F238E27FC236}">
                <a16:creationId xmlns:a16="http://schemas.microsoft.com/office/drawing/2014/main" id="{995D7459-225D-4D66-A27B-511463EDDA55}"/>
              </a:ext>
            </a:extLst>
          </p:cNvPr>
          <p:cNvSpPr/>
          <p:nvPr/>
        </p:nvSpPr>
        <p:spPr bwMode="gray">
          <a:xfrm>
            <a:off x="3982526" y="3928257"/>
            <a:ext cx="144000" cy="126000"/>
          </a:xfrm>
          <a:prstGeom prst="triangle">
            <a:avLst/>
          </a:prstGeom>
          <a:solidFill>
            <a:srgbClr val="002060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5" name="Isosceles Triangle 157">
            <a:extLst>
              <a:ext uri="{FF2B5EF4-FFF2-40B4-BE49-F238E27FC236}">
                <a16:creationId xmlns:a16="http://schemas.microsoft.com/office/drawing/2014/main" id="{C879AF97-AB51-4EF9-BF67-F27884758BB5}"/>
              </a:ext>
            </a:extLst>
          </p:cNvPr>
          <p:cNvSpPr/>
          <p:nvPr/>
        </p:nvSpPr>
        <p:spPr bwMode="gray">
          <a:xfrm>
            <a:off x="4054526" y="4319982"/>
            <a:ext cx="144000" cy="126000"/>
          </a:xfrm>
          <a:prstGeom prst="triangle">
            <a:avLst/>
          </a:prstGeom>
          <a:solidFill>
            <a:srgbClr val="002060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6" name="Isosceles Triangle 157">
            <a:extLst>
              <a:ext uri="{FF2B5EF4-FFF2-40B4-BE49-F238E27FC236}">
                <a16:creationId xmlns:a16="http://schemas.microsoft.com/office/drawing/2014/main" id="{371CECC4-7D5C-4734-B712-D0699D7011C2}"/>
              </a:ext>
            </a:extLst>
          </p:cNvPr>
          <p:cNvSpPr/>
          <p:nvPr/>
        </p:nvSpPr>
        <p:spPr bwMode="gray">
          <a:xfrm>
            <a:off x="5828555" y="4466398"/>
            <a:ext cx="144000" cy="126000"/>
          </a:xfrm>
          <a:prstGeom prst="triangle">
            <a:avLst/>
          </a:prstGeom>
          <a:solidFill>
            <a:srgbClr val="002060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7" name="Isosceles Triangle 157">
            <a:extLst>
              <a:ext uri="{FF2B5EF4-FFF2-40B4-BE49-F238E27FC236}">
                <a16:creationId xmlns:a16="http://schemas.microsoft.com/office/drawing/2014/main" id="{92A41F27-E120-4AC8-B51C-EBE90847D417}"/>
              </a:ext>
            </a:extLst>
          </p:cNvPr>
          <p:cNvSpPr/>
          <p:nvPr/>
        </p:nvSpPr>
        <p:spPr bwMode="gray">
          <a:xfrm>
            <a:off x="5459512" y="5021464"/>
            <a:ext cx="144000" cy="126000"/>
          </a:xfrm>
          <a:prstGeom prst="triangle">
            <a:avLst/>
          </a:prstGeom>
          <a:solidFill>
            <a:srgbClr val="002060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8" name="Rectangle 83">
            <a:extLst>
              <a:ext uri="{FF2B5EF4-FFF2-40B4-BE49-F238E27FC236}">
                <a16:creationId xmlns:a16="http://schemas.microsoft.com/office/drawing/2014/main" id="{ECB558B2-5C5F-411C-8092-0023291B0AC1}"/>
              </a:ext>
            </a:extLst>
          </p:cNvPr>
          <p:cNvSpPr/>
          <p:nvPr/>
        </p:nvSpPr>
        <p:spPr bwMode="gray">
          <a:xfrm flipV="1">
            <a:off x="6877141" y="6163957"/>
            <a:ext cx="396833" cy="62648"/>
          </a:xfrm>
          <a:prstGeom prst="rect">
            <a:avLst/>
          </a:prstGeom>
          <a:solidFill>
            <a:srgbClr val="EB69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1" name="ZoneTexte 29">
            <a:extLst>
              <a:ext uri="{FF2B5EF4-FFF2-40B4-BE49-F238E27FC236}">
                <a16:creationId xmlns:a16="http://schemas.microsoft.com/office/drawing/2014/main" id="{E757C563-A0FB-4897-9532-749FB1C540FF}"/>
              </a:ext>
            </a:extLst>
          </p:cNvPr>
          <p:cNvSpPr txBox="1">
            <a:spLocks/>
          </p:cNvSpPr>
          <p:nvPr/>
        </p:nvSpPr>
        <p:spPr>
          <a:xfrm>
            <a:off x="634785" y="2853400"/>
            <a:ext cx="924240" cy="12311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71981" tIns="0" rIns="0" bIns="0"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Roadmap</a:t>
            </a:r>
          </a:p>
        </p:txBody>
      </p:sp>
      <p:pic>
        <p:nvPicPr>
          <p:cNvPr id="104" name="Grafik 103">
            <a:extLst>
              <a:ext uri="{FF2B5EF4-FFF2-40B4-BE49-F238E27FC236}">
                <a16:creationId xmlns:a16="http://schemas.microsoft.com/office/drawing/2014/main" id="{5364B5DE-3CC8-4F53-B7A5-F965309F94F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223" r="-1"/>
          <a:stretch/>
        </p:blipFill>
        <p:spPr>
          <a:xfrm>
            <a:off x="4230779" y="6392996"/>
            <a:ext cx="180346" cy="127462"/>
          </a:xfrm>
          <a:prstGeom prst="rect">
            <a:avLst/>
          </a:prstGeom>
        </p:spPr>
      </p:pic>
      <p:pic>
        <p:nvPicPr>
          <p:cNvPr id="105" name="Grafik 104">
            <a:extLst>
              <a:ext uri="{FF2B5EF4-FFF2-40B4-BE49-F238E27FC236}">
                <a16:creationId xmlns:a16="http://schemas.microsoft.com/office/drawing/2014/main" id="{E2764B61-E7D5-46DB-9E89-3A4130EC9E2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223" r="-1"/>
          <a:stretch/>
        </p:blipFill>
        <p:spPr>
          <a:xfrm>
            <a:off x="5217593" y="6120817"/>
            <a:ext cx="163793" cy="115763"/>
          </a:xfrm>
          <a:prstGeom prst="rect">
            <a:avLst/>
          </a:prstGeom>
        </p:spPr>
      </p:pic>
      <p:pic>
        <p:nvPicPr>
          <p:cNvPr id="106" name="Grafik 105">
            <a:extLst>
              <a:ext uri="{FF2B5EF4-FFF2-40B4-BE49-F238E27FC236}">
                <a16:creationId xmlns:a16="http://schemas.microsoft.com/office/drawing/2014/main" id="{BE68E02D-1535-4B58-AAA0-A693ACC78BE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223" r="-1"/>
          <a:stretch/>
        </p:blipFill>
        <p:spPr>
          <a:xfrm>
            <a:off x="5401453" y="6118966"/>
            <a:ext cx="163793" cy="115763"/>
          </a:xfrm>
          <a:prstGeom prst="rect">
            <a:avLst/>
          </a:prstGeom>
        </p:spPr>
      </p:pic>
      <p:pic>
        <p:nvPicPr>
          <p:cNvPr id="107" name="Grafik 106">
            <a:extLst>
              <a:ext uri="{FF2B5EF4-FFF2-40B4-BE49-F238E27FC236}">
                <a16:creationId xmlns:a16="http://schemas.microsoft.com/office/drawing/2014/main" id="{93270A19-8313-4EA9-916F-A148E4A4EA2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223" r="-1"/>
          <a:stretch/>
        </p:blipFill>
        <p:spPr>
          <a:xfrm>
            <a:off x="5590792" y="6116960"/>
            <a:ext cx="163793" cy="115763"/>
          </a:xfrm>
          <a:prstGeom prst="rect">
            <a:avLst/>
          </a:prstGeom>
        </p:spPr>
      </p:pic>
      <p:pic>
        <p:nvPicPr>
          <p:cNvPr id="108" name="Grafik 107">
            <a:extLst>
              <a:ext uri="{FF2B5EF4-FFF2-40B4-BE49-F238E27FC236}">
                <a16:creationId xmlns:a16="http://schemas.microsoft.com/office/drawing/2014/main" id="{37E60F64-76E4-448D-ABCB-0EC443CFB4B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223" r="-1"/>
          <a:stretch/>
        </p:blipFill>
        <p:spPr>
          <a:xfrm>
            <a:off x="5771985" y="6118966"/>
            <a:ext cx="163793" cy="115763"/>
          </a:xfrm>
          <a:prstGeom prst="rect">
            <a:avLst/>
          </a:prstGeom>
        </p:spPr>
      </p:pic>
      <p:pic>
        <p:nvPicPr>
          <p:cNvPr id="109" name="Grafik 108">
            <a:extLst>
              <a:ext uri="{FF2B5EF4-FFF2-40B4-BE49-F238E27FC236}">
                <a16:creationId xmlns:a16="http://schemas.microsoft.com/office/drawing/2014/main" id="{92820359-0D34-4692-8D66-2FF6623C654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223" r="-1"/>
          <a:stretch/>
        </p:blipFill>
        <p:spPr>
          <a:xfrm>
            <a:off x="5959981" y="6115736"/>
            <a:ext cx="163793" cy="115763"/>
          </a:xfrm>
          <a:prstGeom prst="rect">
            <a:avLst/>
          </a:prstGeom>
        </p:spPr>
      </p:pic>
      <p:pic>
        <p:nvPicPr>
          <p:cNvPr id="110" name="Grafik 109">
            <a:extLst>
              <a:ext uri="{FF2B5EF4-FFF2-40B4-BE49-F238E27FC236}">
                <a16:creationId xmlns:a16="http://schemas.microsoft.com/office/drawing/2014/main" id="{DA03A21D-C1A2-496D-81AE-B10F226711A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223" r="-1"/>
          <a:stretch/>
        </p:blipFill>
        <p:spPr>
          <a:xfrm>
            <a:off x="6147977" y="6118966"/>
            <a:ext cx="163793" cy="115763"/>
          </a:xfrm>
          <a:prstGeom prst="rect">
            <a:avLst/>
          </a:prstGeom>
        </p:spPr>
      </p:pic>
      <p:pic>
        <p:nvPicPr>
          <p:cNvPr id="111" name="Grafik 110">
            <a:extLst>
              <a:ext uri="{FF2B5EF4-FFF2-40B4-BE49-F238E27FC236}">
                <a16:creationId xmlns:a16="http://schemas.microsoft.com/office/drawing/2014/main" id="{1BF0F8FA-2E32-4BCD-8876-140E61F5519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223" r="-1"/>
          <a:stretch/>
        </p:blipFill>
        <p:spPr>
          <a:xfrm>
            <a:off x="6329170" y="6118597"/>
            <a:ext cx="163793" cy="115763"/>
          </a:xfrm>
          <a:prstGeom prst="rect">
            <a:avLst/>
          </a:prstGeom>
        </p:spPr>
      </p:pic>
      <p:pic>
        <p:nvPicPr>
          <p:cNvPr id="112" name="Grafik 111">
            <a:extLst>
              <a:ext uri="{FF2B5EF4-FFF2-40B4-BE49-F238E27FC236}">
                <a16:creationId xmlns:a16="http://schemas.microsoft.com/office/drawing/2014/main" id="{2ACC6C5B-B51D-4264-851F-EEDF77C8154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223" r="-1"/>
          <a:stretch/>
        </p:blipFill>
        <p:spPr>
          <a:xfrm>
            <a:off x="6510363" y="6117995"/>
            <a:ext cx="163793" cy="115763"/>
          </a:xfrm>
          <a:prstGeom prst="rect">
            <a:avLst/>
          </a:prstGeom>
        </p:spPr>
      </p:pic>
      <p:pic>
        <p:nvPicPr>
          <p:cNvPr id="113" name="Grafik 112">
            <a:extLst>
              <a:ext uri="{FF2B5EF4-FFF2-40B4-BE49-F238E27FC236}">
                <a16:creationId xmlns:a16="http://schemas.microsoft.com/office/drawing/2014/main" id="{D3339CDB-9DFF-4FFE-A79F-63509363C35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223" r="-1"/>
          <a:stretch/>
        </p:blipFill>
        <p:spPr>
          <a:xfrm>
            <a:off x="6691556" y="6118597"/>
            <a:ext cx="163793" cy="115763"/>
          </a:xfrm>
          <a:prstGeom prst="rect">
            <a:avLst/>
          </a:prstGeom>
        </p:spPr>
      </p:pic>
      <p:sp>
        <p:nvSpPr>
          <p:cNvPr id="114" name="Isosceles Triangle 157">
            <a:extLst>
              <a:ext uri="{FF2B5EF4-FFF2-40B4-BE49-F238E27FC236}">
                <a16:creationId xmlns:a16="http://schemas.microsoft.com/office/drawing/2014/main" id="{C5418D84-5199-4406-8C96-42035C64824E}"/>
              </a:ext>
            </a:extLst>
          </p:cNvPr>
          <p:cNvSpPr/>
          <p:nvPr/>
        </p:nvSpPr>
        <p:spPr bwMode="gray">
          <a:xfrm>
            <a:off x="7295766" y="6107758"/>
            <a:ext cx="144000" cy="126000"/>
          </a:xfrm>
          <a:prstGeom prst="triangle">
            <a:avLst/>
          </a:prstGeom>
          <a:solidFill>
            <a:srgbClr val="002060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5" name="Isosceles Triangle 157">
            <a:extLst>
              <a:ext uri="{FF2B5EF4-FFF2-40B4-BE49-F238E27FC236}">
                <a16:creationId xmlns:a16="http://schemas.microsoft.com/office/drawing/2014/main" id="{420C3E83-D11D-4DE2-86DD-87F240F7D8CE}"/>
              </a:ext>
            </a:extLst>
          </p:cNvPr>
          <p:cNvSpPr/>
          <p:nvPr/>
        </p:nvSpPr>
        <p:spPr bwMode="gray">
          <a:xfrm>
            <a:off x="3431649" y="6394412"/>
            <a:ext cx="144000" cy="126000"/>
          </a:xfrm>
          <a:prstGeom prst="triangle">
            <a:avLst/>
          </a:prstGeom>
          <a:solidFill>
            <a:srgbClr val="002060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7" name="Rechteck 116">
            <a:extLst>
              <a:ext uri="{FF2B5EF4-FFF2-40B4-BE49-F238E27FC236}">
                <a16:creationId xmlns:a16="http://schemas.microsoft.com/office/drawing/2014/main" id="{9A22B172-514A-4386-AC83-78128D167019}"/>
              </a:ext>
            </a:extLst>
          </p:cNvPr>
          <p:cNvSpPr/>
          <p:nvPr/>
        </p:nvSpPr>
        <p:spPr bwMode="gray">
          <a:xfrm>
            <a:off x="515999" y="6372574"/>
            <a:ext cx="4396361" cy="246666"/>
          </a:xfrm>
          <a:prstGeom prst="rect">
            <a:avLst/>
          </a:prstGeom>
          <a:noFill/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DE" sz="1800" b="0" i="0" u="none" strike="noStrike" kern="1200" cap="none" spc="0" normalizeH="0" baseline="0" noProof="0" dirty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4374537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2pgvvZbNQ9y68pSCQRDNg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MH_PowerPoint Master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Sonepa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gray">
        <a:solidFill>
          <a:schemeClr val="accent2"/>
        </a:solidFill>
        <a:ln w="6350"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1800" dirty="0" err="1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 bwMode="gray">
        <a:ln w="9525">
          <a:solidFill>
            <a:srgbClr val="3CA014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 bwMode="gray">
        <a:noFill/>
      </a:spPr>
      <a:bodyPr wrap="square" lIns="0" tIns="0" rIns="0" bIns="0" rtlCol="0">
        <a:spAutoFit/>
      </a:bodyPr>
      <a:lstStyle>
        <a:defPPr marL="180000" indent="-180000">
          <a:buClr>
            <a:schemeClr val="accent2"/>
          </a:buClr>
          <a:buFont typeface="Wingdings" panose="05000000000000000000" pitchFamily="2" charset="2"/>
          <a:buChar char="§"/>
          <a:defRPr sz="1800" dirty="0" err="1" smtClean="0"/>
        </a:defPPr>
      </a:lstStyle>
    </a:txDef>
  </a:objectDefaults>
  <a:extraClrSchemeLst/>
  <a:custClrLst>
    <a:custClr name="M+H Green">
      <a:srgbClr val="00732D"/>
    </a:custClr>
    <a:custClr name="M+H Light-green">
      <a:srgbClr val="3CA014"/>
    </a:custClr>
    <a:custClr name="M+H Orange">
      <a:srgbClr val="EB690F"/>
    </a:custClr>
    <a:custClr name="M+H Red">
      <a:srgbClr val="BE001E"/>
    </a:custClr>
    <a:custClr name="Black">
      <a:srgbClr val="000000"/>
    </a:custClr>
    <a:custClr name="Grey">
      <a:srgbClr val="666666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80% M+H Green">
      <a:srgbClr val="358F5C"/>
    </a:custClr>
    <a:custClr name="80% M+H Light-green">
      <a:srgbClr val="63B343"/>
    </a:custClr>
    <a:custClr name="80% M+H Orange">
      <a:srgbClr val="EF873F"/>
    </a:custClr>
    <a:custClr name="80% M+H Red">
      <a:srgbClr val="CB334B"/>
    </a:custClr>
    <a:custClr name="80% Black">
      <a:srgbClr val="333333"/>
    </a:custClr>
    <a:custClr name="80% Grey">
      <a:srgbClr val="858585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60% M+H Green">
      <a:srgbClr val="67AB85"/>
    </a:custClr>
    <a:custClr name="60% M+H Light-green">
      <a:srgbClr val="8AC672"/>
    </a:custClr>
    <a:custClr name="60% M+H Orange">
      <a:srgbClr val="F3A56F"/>
    </a:custClr>
    <a:custClr name="60% M+H Red">
      <a:srgbClr val="D86978"/>
    </a:custClr>
    <a:custClr name="60% Black">
      <a:srgbClr val="666666"/>
    </a:custClr>
    <a:custClr name="60% Grey">
      <a:srgbClr val="A3A3A3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40% M+H Green">
      <a:srgbClr val="9AC7AE"/>
    </a:custClr>
    <a:custClr name="40% M+H Light-green">
      <a:srgbClr val="B1D9A1"/>
    </a:custClr>
    <a:custClr name="40% M+H Orange">
      <a:srgbClr val="F7C39F"/>
    </a:custClr>
    <a:custClr name="40% M+H Red">
      <a:srgbClr val="E599A5"/>
    </a:custClr>
    <a:custClr name="40% Black">
      <a:srgbClr val="999999"/>
    </a:custClr>
    <a:custClr name="40% Grey">
      <a:srgbClr val="C2C2C2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20% M+H Green">
      <a:srgbClr val="CCE3D6"/>
    </a:custClr>
    <a:custClr name="20% M+H Light-green">
      <a:srgbClr val="D8ECD0"/>
    </a:custClr>
    <a:custClr name="20% M+H Orange">
      <a:srgbClr val="FBE1CF"/>
    </a:custClr>
    <a:custClr name="20% M+H Red">
      <a:srgbClr val="F2CCD2"/>
    </a:custClr>
    <a:custClr name="20% Black">
      <a:srgbClr val="CCCCCC"/>
    </a:custClr>
    <a:custClr name="20% Grey">
      <a:srgbClr val="E0E0E0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</a:custClrLst>
  <a:extLst>
    <a:ext uri="{05A4C25C-085E-4340-85A3-A5531E510DB2}">
      <thm15:themeFamily xmlns:thm15="http://schemas.microsoft.com/office/thememl/2012/main" name="MH.pptx" id="{07A94DDE-5B6A-47C2-8B0A-2B2660A1F5E4}" vid="{78C34495-9072-48A6-B75D-10420CD1D5C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387</Words>
  <Application>Microsoft Office PowerPoint</Application>
  <PresentationFormat>Breitbild</PresentationFormat>
  <Paragraphs>99</Paragraphs>
  <Slides>2</Slides>
  <Notes>0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2</vt:i4>
      </vt:variant>
      <vt:variant>
        <vt:lpstr>Folientitel</vt:lpstr>
      </vt:variant>
      <vt:variant>
        <vt:i4>2</vt:i4>
      </vt:variant>
    </vt:vector>
  </HeadingPairs>
  <TitlesOfParts>
    <vt:vector size="10" baseType="lpstr">
      <vt:lpstr>Arial</vt:lpstr>
      <vt:lpstr>Barlow</vt:lpstr>
      <vt:lpstr>Symbol</vt:lpstr>
      <vt:lpstr>Wingdings</vt:lpstr>
      <vt:lpstr>Wingdings 2</vt:lpstr>
      <vt:lpstr>MH_PowerPoint Master</vt:lpstr>
      <vt:lpstr>think-cell Slide</vt:lpstr>
      <vt:lpstr>think-cell Folie</vt:lpstr>
      <vt:lpstr>Project Charter (1/2)</vt:lpstr>
      <vt:lpstr>Project Charter (2/2)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Charter (1/2)</dc:title>
  <dc:creator>Nina</dc:creator>
  <cp:lastModifiedBy>Nina</cp:lastModifiedBy>
  <cp:revision>1</cp:revision>
  <dcterms:created xsi:type="dcterms:W3CDTF">2021-11-11T05:57:33Z</dcterms:created>
  <dcterms:modified xsi:type="dcterms:W3CDTF">2021-11-11T05:58:34Z</dcterms:modified>
</cp:coreProperties>
</file>