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376118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" userId="8ae98f8971f943e3" providerId="LiveId" clId="{7BA8B3C4-854D-4A8E-9AF7-3EF934675021}"/>
    <pc:docChg chg="modSld">
      <pc:chgData name="Nina" userId="8ae98f8971f943e3" providerId="LiveId" clId="{7BA8B3C4-854D-4A8E-9AF7-3EF934675021}" dt="2021-11-11T06:08:00.463" v="26" actId="20577"/>
      <pc:docMkLst>
        <pc:docMk/>
      </pc:docMkLst>
      <pc:sldChg chg="modSp mod">
        <pc:chgData name="Nina" userId="8ae98f8971f943e3" providerId="LiveId" clId="{7BA8B3C4-854D-4A8E-9AF7-3EF934675021}" dt="2021-11-11T06:08:00.463" v="26" actId="20577"/>
        <pc:sldMkLst>
          <pc:docMk/>
          <pc:sldMk cId="2484403353" sldId="2147376118"/>
        </pc:sldMkLst>
        <pc:spChg chg="mod">
          <ac:chgData name="Nina" userId="8ae98f8971f943e3" providerId="LiveId" clId="{7BA8B3C4-854D-4A8E-9AF7-3EF934675021}" dt="2021-11-11T06:08:00.463" v="26" actId="20577"/>
          <ac:spMkLst>
            <pc:docMk/>
            <pc:sldMk cId="2484403353" sldId="2147376118"/>
            <ac:spMk id="2" creationId="{681F6BA2-C156-4AD4-8ECC-3680A9DACB35}"/>
          </ac:spMkLst>
        </pc:spChg>
        <pc:spChg chg="mod">
          <ac:chgData name="Nina" userId="8ae98f8971f943e3" providerId="LiveId" clId="{7BA8B3C4-854D-4A8E-9AF7-3EF934675021}" dt="2021-11-11T06:07:36.404" v="1" actId="6549"/>
          <ac:spMkLst>
            <pc:docMk/>
            <pc:sldMk cId="2484403353" sldId="2147376118"/>
            <ac:spMk id="201" creationId="{EAC43420-521D-4B19-8FD9-12086A2ACE36}"/>
          </ac:spMkLst>
        </pc:spChg>
        <pc:spChg chg="mod">
          <ac:chgData name="Nina" userId="8ae98f8971f943e3" providerId="LiveId" clId="{7BA8B3C4-854D-4A8E-9AF7-3EF934675021}" dt="2021-11-11T06:07:39.161" v="3" actId="20577"/>
          <ac:spMkLst>
            <pc:docMk/>
            <pc:sldMk cId="2484403353" sldId="2147376118"/>
            <ac:spMk id="202" creationId="{C8D0DBD5-3144-4074-916D-03E5811F3FAA}"/>
          </ac:spMkLst>
        </pc:spChg>
        <pc:spChg chg="mod">
          <ac:chgData name="Nina" userId="8ae98f8971f943e3" providerId="LiveId" clId="{7BA8B3C4-854D-4A8E-9AF7-3EF934675021}" dt="2021-11-11T06:07:43.710" v="6" actId="20577"/>
          <ac:spMkLst>
            <pc:docMk/>
            <pc:sldMk cId="2484403353" sldId="2147376118"/>
            <ac:spMk id="203" creationId="{3548CF6A-3792-4219-9B33-890707AA57C5}"/>
          </ac:spMkLst>
        </pc:spChg>
        <pc:spChg chg="mod">
          <ac:chgData name="Nina" userId="8ae98f8971f943e3" providerId="LiveId" clId="{7BA8B3C4-854D-4A8E-9AF7-3EF934675021}" dt="2021-11-11T06:07:48.707" v="11" actId="20577"/>
          <ac:spMkLst>
            <pc:docMk/>
            <pc:sldMk cId="2484403353" sldId="2147376118"/>
            <ac:spMk id="204" creationId="{E53D70FE-8F8B-439C-A8F6-7F6BCCCF1BBC}"/>
          </ac:spMkLst>
        </pc:spChg>
        <pc:spChg chg="mod">
          <ac:chgData name="Nina" userId="8ae98f8971f943e3" providerId="LiveId" clId="{7BA8B3C4-854D-4A8E-9AF7-3EF934675021}" dt="2021-11-11T06:07:50.738" v="13" actId="20577"/>
          <ac:spMkLst>
            <pc:docMk/>
            <pc:sldMk cId="2484403353" sldId="2147376118"/>
            <ac:spMk id="205" creationId="{F176F9FC-159C-4283-AB6D-F29897E07E3C}"/>
          </ac:spMkLst>
        </pc:spChg>
        <pc:spChg chg="mod">
          <ac:chgData name="Nina" userId="8ae98f8971f943e3" providerId="LiveId" clId="{7BA8B3C4-854D-4A8E-9AF7-3EF934675021}" dt="2021-11-11T06:07:53.222" v="15" actId="20577"/>
          <ac:spMkLst>
            <pc:docMk/>
            <pc:sldMk cId="2484403353" sldId="2147376118"/>
            <ac:spMk id="206" creationId="{DFA26C3F-4878-4D6D-99AF-8913EE90F75F}"/>
          </ac:spMkLst>
        </pc:spChg>
        <pc:spChg chg="mod">
          <ac:chgData name="Nina" userId="8ae98f8971f943e3" providerId="LiveId" clId="{7BA8B3C4-854D-4A8E-9AF7-3EF934675021}" dt="2021-11-11T06:07:56.557" v="17" actId="20577"/>
          <ac:spMkLst>
            <pc:docMk/>
            <pc:sldMk cId="2484403353" sldId="2147376118"/>
            <ac:spMk id="207" creationId="{D32AFE2A-373A-4F9F-9191-F002C28EDC4A}"/>
          </ac:spMkLst>
        </pc:spChg>
        <pc:spChg chg="mod">
          <ac:chgData name="Nina" userId="8ae98f8971f943e3" providerId="LiveId" clId="{7BA8B3C4-854D-4A8E-9AF7-3EF934675021}" dt="2021-11-11T06:07:46.430" v="9" actId="6549"/>
          <ac:spMkLst>
            <pc:docMk/>
            <pc:sldMk cId="2484403353" sldId="2147376118"/>
            <ac:spMk id="208" creationId="{9D42E1E5-DE31-4DA9-B642-DA115B5FBB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3.e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3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2.jpeg"/><Relationship Id="rId4" Type="http://schemas.openxmlformats.org/officeDocument/2006/relationships/image" Target="../media/image3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3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3.e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3.emf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3.emf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5" Type="http://schemas.openxmlformats.org/officeDocument/2006/relationships/image" Target="../media/image2.jpeg"/><Relationship Id="rId4" Type="http://schemas.openxmlformats.org/officeDocument/2006/relationships/image" Target="../media/image3.emf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3.emf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3.emf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3.emf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9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6521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25" name="Bildplatzhalter 7">
            <a:extLst>
              <a:ext uri="{FF2B5EF4-FFF2-40B4-BE49-F238E27FC236}">
                <a16:creationId xmlns:a16="http://schemas.microsoft.com/office/drawing/2014/main" id="{7FCA8480-3DD5-4021-A659-0E4B23559E6E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46422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54407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1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8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33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663304"/>
            <a:ext cx="9144000" cy="1846659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68D1-0145-3546-9F60-DCAAF73A1C8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2693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0273570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77828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5534544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468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113974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1078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9951566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35566115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52087508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90047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4180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24744682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5753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22405809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740095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74964919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3806064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863135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547094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796723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70105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3693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accent1"/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accent2"/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13978186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1653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43273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4485034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3554454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1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5632374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419" y="980776"/>
            <a:ext cx="890831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148" y="2067127"/>
            <a:ext cx="4104875" cy="2659484"/>
            <a:chOff x="3013829" y="1420446"/>
            <a:chExt cx="3412817" cy="2210533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/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4" cy="1885957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4" y="3159129"/>
                <a:ext cx="749301" cy="847727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6" y="3159132"/>
                <a:ext cx="733426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7" y="3159128"/>
                <a:ext cx="733426" cy="860424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48"/>
                <a:ext cx="847723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3" y="2139949"/>
                <a:ext cx="781047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7" y="2139949"/>
                <a:ext cx="777874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4" y="3159123"/>
                <a:ext cx="822323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5" y="3159123"/>
                <a:ext cx="825501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5" y="3159124"/>
                <a:ext cx="650874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6"/>
                <a:ext cx="609599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1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2" y="2139951"/>
                <a:ext cx="873123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3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6" y="288917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4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MANN+HUMMEL</a:t>
            </a:r>
            <a:br>
              <a:rPr lang="en-US" noProof="0"/>
            </a:br>
            <a:r>
              <a:rPr lang="en-US" noProof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Phone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Fax     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Mobile    +xx </a:t>
            </a:r>
            <a:r>
              <a:rPr lang="en-US" noProof="0" err="1"/>
              <a:t>xxxx</a:t>
            </a:r>
            <a:r>
              <a:rPr lang="en-US" noProof="0"/>
              <a:t> xx xxx</a:t>
            </a:r>
            <a:br>
              <a:rPr lang="en-US" noProof="0"/>
            </a:br>
            <a:r>
              <a:rPr lang="en-US" noProof="0"/>
              <a:t>max.mustermann@mann-hummel.com</a:t>
            </a:r>
            <a:br>
              <a:rPr lang="en-US" noProof="0"/>
            </a:br>
            <a:r>
              <a:rPr lang="en-US" noProof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89739" y="2067126"/>
            <a:ext cx="4104875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/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3594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5855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MANN+HUMMEL</a:t>
            </a:r>
            <a:br>
              <a:rPr lang="en-US" noProof="0"/>
            </a:br>
            <a:r>
              <a:rPr lang="en-US" noProof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574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Phone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Fax     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Mobile    +xx </a:t>
            </a:r>
            <a:r>
              <a:rPr lang="en-US" noProof="0" err="1"/>
              <a:t>xxxx</a:t>
            </a:r>
            <a:r>
              <a:rPr lang="en-US" noProof="0"/>
              <a:t> xx xxx</a:t>
            </a:r>
            <a:br>
              <a:rPr lang="en-US" noProof="0"/>
            </a:br>
            <a:r>
              <a:rPr lang="en-US" noProof="0"/>
              <a:t>max.mustermann@mann-hummel.com</a:t>
            </a:r>
            <a:br>
              <a:rPr lang="en-US" noProof="0"/>
            </a:br>
            <a:r>
              <a:rPr lang="en-US" noProof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3251" y="2859179"/>
            <a:ext cx="3706682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val="22100194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3033" y="2761657"/>
            <a:ext cx="6694257" cy="615553"/>
          </a:xfrm>
          <a:noFill/>
        </p:spPr>
        <p:txBody>
          <a:bodyPr anchor="ctr"/>
          <a:lstStyle>
            <a:lvl1pPr algn="l"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>
              <a:solidFill>
                <a:schemeClr val="bg1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17947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Small/Background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55AE332F-CB2A-466F-9CE9-7B11085E18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4" imgH="384" progId="TCLayout.ActiveDocument.1">
                  <p:embed/>
                </p:oleObj>
              </mc:Choice>
              <mc:Fallback>
                <p:oleObj name="think-cell Folie" r:id="rId3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55AE332F-CB2A-466F-9CE9-7B11085E18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 userDrawn="1"/>
        </p:nvSpPr>
        <p:spPr>
          <a:xfrm>
            <a:off x="1" y="0"/>
            <a:ext cx="4872038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79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915075"/>
            <a:ext cx="3816350" cy="561414"/>
          </a:xfrm>
        </p:spPr>
        <p:txBody>
          <a:bodyPr vert="horz" bIns="180000" anchor="t" anchorCtr="0"/>
          <a:lstStyle>
            <a:lvl1pPr algn="r" rtl="0">
              <a:defRPr sz="2399"/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863" y="549275"/>
            <a:ext cx="3816351" cy="153888"/>
          </a:xfrm>
        </p:spPr>
        <p:txBody>
          <a:bodyPr wrap="square">
            <a:spAutoFit/>
          </a:bodyPr>
          <a:lstStyle>
            <a:lvl1pPr marL="0" indent="0" algn="r" rtl="0">
              <a:buNone/>
              <a:defRPr sz="1000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OPTIONAL OVERLINE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096000" y="6294877"/>
            <a:ext cx="4962144" cy="3651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r>
              <a:rPr lang="pt-BR"/>
              <a:t>MANN+HUMMEL // Project Proposal // Mar 10, 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1427981" y="6294877"/>
            <a:ext cx="426315" cy="3651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fld id="{D11B86CD-879F-6340-9D4A-363AC593F2F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sz="quarter" idx="13" hasCustomPrompt="1"/>
          </p:nvPr>
        </p:nvSpPr>
        <p:spPr>
          <a:xfrm>
            <a:off x="5411788" y="549275"/>
            <a:ext cx="6229350" cy="5543550"/>
          </a:xfrm>
        </p:spPr>
        <p:txBody>
          <a:bodyPr/>
          <a:lstStyle>
            <a:lvl1pPr marL="171399" indent="-171399" rtl="0">
              <a:buClr>
                <a:schemeClr val="accent1"/>
              </a:buClr>
              <a:buFont typeface="Symbol" pitchFamily="2" charset="2"/>
              <a:buChar char="-"/>
              <a:defRPr/>
            </a:lvl1pPr>
            <a:lvl2pPr marL="457063" indent="-171399" rtl="0">
              <a:lnSpc>
                <a:spcPts val="1400"/>
              </a:lnSpc>
              <a:spcBef>
                <a:spcPts val="400"/>
              </a:spcBef>
              <a:buFont typeface="Symbol" pitchFamily="2" charset="2"/>
              <a:buChar char="-"/>
              <a:defRPr b="0"/>
            </a:lvl2pPr>
          </a:lstStyle>
          <a:p>
            <a:pPr lvl="0"/>
            <a:r>
              <a:rPr lang="en-US"/>
              <a:t>Placeholder content</a:t>
            </a:r>
          </a:p>
          <a:p>
            <a:pPr lvl="1"/>
            <a:r>
              <a:rPr lang="en-US"/>
              <a:t>Placeholder content</a:t>
            </a:r>
          </a:p>
          <a:p>
            <a:pPr lvl="1"/>
            <a:r>
              <a:rPr lang="en-US"/>
              <a:t>Placeholder content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800002"/>
            <a:ext cx="3816350" cy="4292825"/>
          </a:xfrm>
        </p:spPr>
        <p:txBody>
          <a:bodyPr>
            <a:noAutofit/>
          </a:bodyPr>
          <a:lstStyle>
            <a:lvl1pPr marL="0" indent="0" algn="r" rtl="0">
              <a:buClr>
                <a:srgbClr val="F08800"/>
              </a:buClr>
              <a:buFont typeface="Symbol" pitchFamily="2" charset="2"/>
              <a:buNone/>
              <a:defRPr b="0"/>
            </a:lvl1pPr>
            <a:lvl2pPr marL="628461" indent="-171399" algn="r">
              <a:buClr>
                <a:srgbClr val="F08800"/>
              </a:buClr>
              <a:buFont typeface="Symbol" pitchFamily="2" charset="2"/>
              <a:buChar char="-"/>
              <a:defRPr b="0"/>
            </a:lvl2pPr>
            <a:lvl3pPr marL="914126" indent="0" algn="r">
              <a:buFont typeface="Symbol" pitchFamily="2" charset="2"/>
              <a:buNone/>
              <a:defRPr b="0"/>
            </a:lvl3pPr>
          </a:lstStyle>
          <a:p>
            <a:pPr marL="171399" marR="0" lvl="0" indent="-171399" algn="r" defTabSz="914126" rtl="0" eaLnBrk="1" fontAlgn="auto" latinLnBrk="0" hangingPunct="1">
              <a:lnSpc>
                <a:spcPts val="14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Placeholder text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048" y="6294875"/>
            <a:ext cx="576000" cy="263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198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69">
          <p15:clr>
            <a:srgbClr val="FBAE40"/>
          </p15:clr>
        </p15:guide>
        <p15:guide id="2" pos="347">
          <p15:clr>
            <a:srgbClr val="FBAE40"/>
          </p15:clr>
        </p15:guide>
        <p15:guide id="3" pos="3409">
          <p15:clr>
            <a:srgbClr val="FBAE40"/>
          </p15:clr>
        </p15:guide>
        <p15:guide id="4" pos="7333">
          <p15:clr>
            <a:srgbClr val="FBAE40"/>
          </p15:clr>
        </p15:guide>
        <p15:guide id="6" orient="horz" pos="346">
          <p15:clr>
            <a:srgbClr val="FBAE40"/>
          </p15:clr>
        </p15:guide>
        <p15:guide id="7" orient="horz" pos="3838">
          <p15:clr>
            <a:srgbClr val="FBAE40"/>
          </p15:clr>
        </p15:guide>
        <p15:guide id="8" pos="275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/>
              <a:t>Slide title (2 lines | max. 1 line with subtitle)</a:t>
            </a:r>
            <a:endParaRPr lang="en-US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You can use this field to enter text, a table, a diagram or </a:t>
            </a:r>
            <a:r>
              <a:rPr lang="en-US" err="1"/>
              <a:t>SmartArts</a:t>
            </a:r>
            <a:r>
              <a:rPr lang="en-US"/>
              <a:t>. Use the buttons “Increase List Level” for </a:t>
            </a:r>
            <a:r>
              <a:rPr lang="en-US" err="1"/>
              <a:t>copytext</a:t>
            </a:r>
            <a:r>
              <a:rPr lang="en-US"/>
              <a:t> or bullet levels. Use the icons below to create visual content.</a:t>
            </a:r>
          </a:p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483155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schemeClr val="bg1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4279" y="1196752"/>
            <a:ext cx="3743441" cy="3744416"/>
          </a:xfrm>
          <a:blipFill>
            <a:blip r:embed="rId3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799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pic>
        <p:nvPicPr>
          <p:cNvPr id="3157" name="Picture 8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4279" y="4581128"/>
            <a:ext cx="3743441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4279" y="4077072"/>
            <a:ext cx="3743441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24555988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47" y="800720"/>
            <a:ext cx="104249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62" y="908840"/>
            <a:ext cx="1009364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5998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827" y="3893569"/>
            <a:ext cx="10293319" cy="615553"/>
          </a:xfrm>
          <a:noFill/>
        </p:spPr>
        <p:txBody>
          <a:bodyPr anchor="b"/>
          <a:lstStyle>
            <a:lvl1pPr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schemeClr val="bg1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827" y="4725144"/>
            <a:ext cx="10293319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val="31858552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148715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3085905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149" y="1743277"/>
            <a:ext cx="4104875" cy="2659484"/>
            <a:chOff x="3013829" y="1420446"/>
            <a:chExt cx="3412817" cy="2210533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 dirty="0"/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4" y="296485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7" y="256532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5" y="3467630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7" y="324011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51990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prstClr val="white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4279" y="1196752"/>
            <a:ext cx="3743441" cy="3744416"/>
          </a:xfrm>
          <a:blipFill>
            <a:blip r:embed="rId3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799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pic>
        <p:nvPicPr>
          <p:cNvPr id="3157" name="Picture 8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4279" y="4581128"/>
            <a:ext cx="3743441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4279" y="4077072"/>
            <a:ext cx="3743441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26186346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47" y="800720"/>
            <a:ext cx="104249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prstClr val="white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62" y="908840"/>
            <a:ext cx="1009364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5998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827" y="3893569"/>
            <a:ext cx="10293319" cy="615553"/>
          </a:xfrm>
          <a:noFill/>
        </p:spPr>
        <p:txBody>
          <a:bodyPr anchor="b"/>
          <a:lstStyle>
            <a:lvl1pPr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prstClr val="white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827" y="4725144"/>
            <a:ext cx="10293319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val="39728311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6478343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149" y="1743277"/>
            <a:ext cx="4104875" cy="2659484"/>
            <a:chOff x="3013829" y="1420446"/>
            <a:chExt cx="3412817" cy="2210533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4" y="296485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7" y="256532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5" y="3467630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7" y="324011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115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419" y="980776"/>
            <a:ext cx="890831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148" y="2067127"/>
            <a:ext cx="4104875" cy="2659484"/>
            <a:chOff x="3013829" y="1420446"/>
            <a:chExt cx="3412817" cy="2210533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4" cy="1885957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4" y="3159129"/>
                <a:ext cx="749301" cy="847727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6" y="3159132"/>
                <a:ext cx="733426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7" y="3159128"/>
                <a:ext cx="733426" cy="860424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48"/>
                <a:ext cx="847723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3" y="2139949"/>
                <a:ext cx="781047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7" y="2139949"/>
                <a:ext cx="777874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4" y="3159123"/>
                <a:ext cx="822323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5" y="3159123"/>
                <a:ext cx="825501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5" y="3159124"/>
                <a:ext cx="650874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6"/>
                <a:ext cx="609599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1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2" y="2139951"/>
                <a:ext cx="873123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3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6" y="288917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4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89739" y="2067126"/>
            <a:ext cx="4104875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3594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5855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574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3251" y="2859179"/>
            <a:ext cx="3706682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 dirty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val="10931236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3033" y="2761657"/>
            <a:ext cx="6694257" cy="615553"/>
          </a:xfrm>
          <a:noFill/>
        </p:spPr>
        <p:txBody>
          <a:bodyPr anchor="ctr"/>
          <a:lstStyle>
            <a:lvl1pPr algn="l"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27291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 1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6502403" y="0"/>
            <a:ext cx="5689599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1548000" anchor="ctr">
            <a:noAutofit/>
          </a:bodyPr>
          <a:lstStyle>
            <a:lvl1pPr marL="0" indent="0" algn="ctr">
              <a:buNone/>
              <a:defRPr sz="19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94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88773098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285541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12967046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9542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44054840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8818878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982883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45769163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36710329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7691683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6382844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627671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77877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0331535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3703357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0317150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12055667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21DA7-75F8-4F73-9467-1124CD7F4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3294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14893550"/>
              </p:ext>
            </p:extLst>
          </p:nvPr>
        </p:nvGraphicFramePr>
        <p:xfrm>
          <a:off x="1589" y="1591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53" imgH="353" progId="TCLayout.ActiveDocument.1">
                  <p:embed/>
                </p:oleObj>
              </mc:Choice>
              <mc:Fallback>
                <p:oleObj name="think-cell Slide" r:id="rId4" imgW="353" imgH="353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91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4C2BB840-86FF-41D5-99EA-357DB8EA8F0A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gray">
          <a:xfrm>
            <a:off x="1" y="0"/>
            <a:ext cx="158709" cy="158750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US" sz="2798" b="0" i="0" baseline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1444905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Slide title (2 lines | max. 1 line with subtitle)</a:t>
            </a:r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D291D967-8385-4256-9333-D0C323001C9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gray">
          <a:xfrm>
            <a:off x="552306" y="1700808"/>
            <a:ext cx="11444905" cy="42480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You can use this field to enter text, a table, </a:t>
            </a:r>
            <a:br>
              <a:rPr lang="en-US"/>
            </a:br>
            <a:r>
              <a:rPr lang="en-US"/>
              <a:t>a diagram or </a:t>
            </a:r>
            <a:r>
              <a:rPr lang="en-US" err="1"/>
              <a:t>SmartArts</a:t>
            </a:r>
            <a:r>
              <a:rPr lang="en-US"/>
              <a:t>. Use the buttons “Increase List Level” for copytext or bullet levels. Use the icons below to create visual content.</a:t>
            </a:r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222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626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42952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03753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1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image" Target="../media/image1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552827" y="332657"/>
            <a:ext cx="10293319" cy="43088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0" dirty="0"/>
              <a:t>Slide title (2 lines | max. 1 line with subtitle)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552827" y="1700808"/>
            <a:ext cx="10293319" cy="424800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  <a:endParaRPr lang="en-US" noProof="0" dirty="0"/>
          </a:p>
        </p:txBody>
      </p:sp>
      <p:cxnSp>
        <p:nvCxnSpPr>
          <p:cNvPr id="615" name="Gerade Verbindung 614"/>
          <p:cNvCxnSpPr/>
          <p:nvPr/>
        </p:nvCxnSpPr>
        <p:spPr bwMode="gray">
          <a:xfrm>
            <a:off x="-167057" y="18864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Gerade Verbindung 615"/>
          <p:cNvCxnSpPr/>
          <p:nvPr/>
        </p:nvCxnSpPr>
        <p:spPr bwMode="gray">
          <a:xfrm>
            <a:off x="-167073" y="1700808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Gerade Verbindung 616"/>
          <p:cNvCxnSpPr/>
          <p:nvPr/>
        </p:nvCxnSpPr>
        <p:spPr bwMode="gray">
          <a:xfrm>
            <a:off x="-167089" y="594928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Gerade Verbindung 656"/>
          <p:cNvCxnSpPr/>
          <p:nvPr/>
        </p:nvCxnSpPr>
        <p:spPr bwMode="gray">
          <a:xfrm>
            <a:off x="19288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Gerade Verbindung 657"/>
          <p:cNvCxnSpPr/>
          <p:nvPr/>
        </p:nvCxnSpPr>
        <p:spPr bwMode="gray">
          <a:xfrm>
            <a:off x="552827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Gerade Verbindung 658"/>
          <p:cNvCxnSpPr/>
          <p:nvPr/>
        </p:nvCxnSpPr>
        <p:spPr bwMode="gray">
          <a:xfrm>
            <a:off x="5520085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Gerade Verbindung 659"/>
          <p:cNvCxnSpPr/>
          <p:nvPr/>
        </p:nvCxnSpPr>
        <p:spPr bwMode="gray">
          <a:xfrm>
            <a:off x="10847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Gerade Verbindung 660"/>
          <p:cNvCxnSpPr/>
          <p:nvPr/>
        </p:nvCxnSpPr>
        <p:spPr bwMode="gray">
          <a:xfrm>
            <a:off x="1199911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2" name="Gerade Verbindung 661"/>
          <p:cNvCxnSpPr/>
          <p:nvPr/>
        </p:nvCxnSpPr>
        <p:spPr bwMode="gray">
          <a:xfrm>
            <a:off x="5880032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/>
        </p:nvCxnSpPr>
        <p:spPr bwMode="gray">
          <a:xfrm>
            <a:off x="3792343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/>
        </p:nvCxnSpPr>
        <p:spPr bwMode="gray">
          <a:xfrm>
            <a:off x="4152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 bwMode="gray">
          <a:xfrm>
            <a:off x="724782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 bwMode="gray">
          <a:xfrm rot="21540000">
            <a:off x="7607146" y="-171394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>
            <a:extLst>
              <a:ext uri="{FF2B5EF4-FFF2-40B4-BE49-F238E27FC236}">
                <a16:creationId xmlns:a16="http://schemas.microsoft.com/office/drawing/2014/main" id="{CBFDA402-7933-4119-B96D-B730F29911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9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57" r="8112" b="25050"/>
          <a:stretch/>
        </p:blipFill>
        <p:spPr>
          <a:xfrm>
            <a:off x="11346869" y="6360060"/>
            <a:ext cx="845131" cy="455212"/>
          </a:xfrm>
          <a:prstGeom prst="rect">
            <a:avLst/>
          </a:prstGeom>
        </p:spPr>
      </p:pic>
      <p:sp>
        <p:nvSpPr>
          <p:cNvPr id="20" name="Rectangle 8">
            <a:extLst>
              <a:ext uri="{FF2B5EF4-FFF2-40B4-BE49-F238E27FC236}">
                <a16:creationId xmlns:a16="http://schemas.microsoft.com/office/drawing/2014/main" id="{F711CB1F-703D-4E48-A876-0380D9B06DF7}"/>
              </a:ext>
            </a:extLst>
          </p:cNvPr>
          <p:cNvSpPr/>
          <p:nvPr userDrawn="1"/>
        </p:nvSpPr>
        <p:spPr>
          <a:xfrm>
            <a:off x="448970" y="188640"/>
            <a:ext cx="3703320" cy="94997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A1FF6A0-80EB-4A7F-9F5C-3FE069CB0732}"/>
              </a:ext>
            </a:extLst>
          </p:cNvPr>
          <p:cNvSpPr/>
          <p:nvPr userDrawn="1"/>
        </p:nvSpPr>
        <p:spPr>
          <a:xfrm>
            <a:off x="8044583" y="185083"/>
            <a:ext cx="3703320" cy="9855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27254D8-479B-495D-857E-0FA0F4DE5ECA}"/>
              </a:ext>
            </a:extLst>
          </p:cNvPr>
          <p:cNvSpPr/>
          <p:nvPr userDrawn="1"/>
        </p:nvSpPr>
        <p:spPr>
          <a:xfrm>
            <a:off x="4244266" y="188640"/>
            <a:ext cx="3703320" cy="914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288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</p:sldLayoutIdLst>
  <p:hf sldNum="0" hdr="0" ftr="0" dt="0"/>
  <p:txStyles>
    <p:titleStyle>
      <a:lvl1pPr algn="l" defTabSz="914126" rtl="0" eaLnBrk="1" latinLnBrk="0" hangingPunct="1">
        <a:spcBef>
          <a:spcPct val="0"/>
        </a:spcBef>
        <a:buNone/>
        <a:defRPr sz="279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9946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359892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539838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719784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899730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13" Type="http://schemas.openxmlformats.org/officeDocument/2006/relationships/tags" Target="../tags/tag33.xml"/><Relationship Id="rId18" Type="http://schemas.openxmlformats.org/officeDocument/2006/relationships/image" Target="../media/image10.emf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tags" Target="../tags/tag32.xml"/><Relationship Id="rId17" Type="http://schemas.openxmlformats.org/officeDocument/2006/relationships/slideLayout" Target="../slideLayouts/slideLayout11.xml"/><Relationship Id="rId2" Type="http://schemas.openxmlformats.org/officeDocument/2006/relationships/tags" Target="../tags/tag22.xml"/><Relationship Id="rId16" Type="http://schemas.openxmlformats.org/officeDocument/2006/relationships/tags" Target="../tags/tag36.xml"/><Relationship Id="rId20" Type="http://schemas.openxmlformats.org/officeDocument/2006/relationships/image" Target="../media/image12.emf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tags" Target="../tags/tag31.xml"/><Relationship Id="rId5" Type="http://schemas.openxmlformats.org/officeDocument/2006/relationships/tags" Target="../tags/tag25.xml"/><Relationship Id="rId15" Type="http://schemas.openxmlformats.org/officeDocument/2006/relationships/tags" Target="../tags/tag35.xml"/><Relationship Id="rId10" Type="http://schemas.openxmlformats.org/officeDocument/2006/relationships/tags" Target="../tags/tag30.xml"/><Relationship Id="rId19" Type="http://schemas.openxmlformats.org/officeDocument/2006/relationships/image" Target="../media/image11.emf"/><Relationship Id="rId4" Type="http://schemas.openxmlformats.org/officeDocument/2006/relationships/tags" Target="../tags/tag24.xml"/><Relationship Id="rId9" Type="http://schemas.openxmlformats.org/officeDocument/2006/relationships/tags" Target="../tags/tag29.xml"/><Relationship Id="rId14" Type="http://schemas.openxmlformats.org/officeDocument/2006/relationships/tags" Target="../tags/tag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81F6BA2-C156-4AD4-8ECC-3680A9DACB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dirty="0">
                <a:latin typeface="Arial"/>
              </a:rPr>
              <a:t>Program </a:t>
            </a:r>
            <a:r>
              <a:rPr lang="en-US" sz="1800">
                <a:latin typeface="Arial"/>
              </a:rPr>
              <a:t>status September  </a:t>
            </a:r>
            <a:r>
              <a:rPr lang="en-US" sz="1800" dirty="0">
                <a:latin typeface="Arial"/>
              </a:rPr>
              <a:t>3</a:t>
            </a:r>
            <a:r>
              <a:rPr lang="en-US" sz="1800" baseline="30000" dirty="0">
                <a:latin typeface="Arial"/>
              </a:rPr>
              <a:t>rd</a:t>
            </a:r>
            <a:r>
              <a:rPr lang="en-US" sz="1800" dirty="0">
                <a:latin typeface="Arial"/>
              </a:rPr>
              <a:t>, 2021</a:t>
            </a:r>
          </a:p>
          <a:p>
            <a:endParaRPr lang="en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F378E8-2180-41AC-A969-45528CE1B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Program Status Report</a:t>
            </a:r>
            <a:endParaRPr lang="en-DE" dirty="0"/>
          </a:p>
        </p:txBody>
      </p:sp>
      <p:grpSp>
        <p:nvGrpSpPr>
          <p:cNvPr id="99" name="Gruppieren 98">
            <a:extLst>
              <a:ext uri="{FF2B5EF4-FFF2-40B4-BE49-F238E27FC236}">
                <a16:creationId xmlns:a16="http://schemas.microsoft.com/office/drawing/2014/main" id="{48573F92-A19C-4758-B6D9-C6B92993AC8F}"/>
              </a:ext>
            </a:extLst>
          </p:cNvPr>
          <p:cNvGrpSpPr/>
          <p:nvPr/>
        </p:nvGrpSpPr>
        <p:grpSpPr>
          <a:xfrm>
            <a:off x="10193866" y="360920"/>
            <a:ext cx="1549111" cy="226309"/>
            <a:chOff x="8922780" y="507876"/>
            <a:chExt cx="2255047" cy="255668"/>
          </a:xfrm>
        </p:grpSpPr>
        <p:grpSp>
          <p:nvGrpSpPr>
            <p:cNvPr id="100" name="Gruppieren 99">
              <a:extLst>
                <a:ext uri="{FF2B5EF4-FFF2-40B4-BE49-F238E27FC236}">
                  <a16:creationId xmlns:a16="http://schemas.microsoft.com/office/drawing/2014/main" id="{FC28FFB8-659A-4FD7-B928-1E9DBB905D26}"/>
                </a:ext>
              </a:extLst>
            </p:cNvPr>
            <p:cNvGrpSpPr/>
            <p:nvPr/>
          </p:nvGrpSpPr>
          <p:grpSpPr>
            <a:xfrm>
              <a:off x="8922780" y="507876"/>
              <a:ext cx="1673796" cy="255668"/>
              <a:chOff x="8039131" y="923771"/>
              <a:chExt cx="2791158" cy="247103"/>
            </a:xfrm>
          </p:grpSpPr>
          <p:sp>
            <p:nvSpPr>
              <p:cNvPr id="102" name="Rectangle 27">
                <a:extLst>
                  <a:ext uri="{FF2B5EF4-FFF2-40B4-BE49-F238E27FC236}">
                    <a16:creationId xmlns:a16="http://schemas.microsoft.com/office/drawing/2014/main" id="{B664218A-FF01-4FD7-903E-A13BB8402CCA}"/>
                  </a:ext>
                </a:extLst>
              </p:cNvPr>
              <p:cNvSpPr/>
              <p:nvPr/>
            </p:nvSpPr>
            <p:spPr>
              <a:xfrm>
                <a:off x="8039131" y="923771"/>
                <a:ext cx="872889" cy="247103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</a:t>
                </a:r>
              </a:p>
            </p:txBody>
          </p:sp>
          <p:sp>
            <p:nvSpPr>
              <p:cNvPr id="103" name="Rectangle 27">
                <a:extLst>
                  <a:ext uri="{FF2B5EF4-FFF2-40B4-BE49-F238E27FC236}">
                    <a16:creationId xmlns:a16="http://schemas.microsoft.com/office/drawing/2014/main" id="{A5E0DCB8-96A2-438D-BAE1-10B7A281857C}"/>
                  </a:ext>
                </a:extLst>
              </p:cNvPr>
              <p:cNvSpPr/>
              <p:nvPr/>
            </p:nvSpPr>
            <p:spPr>
              <a:xfrm>
                <a:off x="8988131" y="923771"/>
                <a:ext cx="872889" cy="247103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B</a:t>
                </a:r>
              </a:p>
            </p:txBody>
          </p:sp>
          <p:sp>
            <p:nvSpPr>
              <p:cNvPr id="104" name="Rectangle 27">
                <a:extLst>
                  <a:ext uri="{FF2B5EF4-FFF2-40B4-BE49-F238E27FC236}">
                    <a16:creationId xmlns:a16="http://schemas.microsoft.com/office/drawing/2014/main" id="{7F569FBA-DCD5-4839-87C6-508919D8C9DE}"/>
                  </a:ext>
                </a:extLst>
              </p:cNvPr>
              <p:cNvSpPr/>
              <p:nvPr/>
            </p:nvSpPr>
            <p:spPr>
              <a:xfrm>
                <a:off x="9957401" y="923771"/>
                <a:ext cx="872888" cy="247103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7972" tIns="107972" rIns="107972" bIns="107972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C</a:t>
                </a:r>
              </a:p>
            </p:txBody>
          </p:sp>
        </p:grpSp>
        <p:sp>
          <p:nvSpPr>
            <p:cNvPr id="101" name="Rectangle 27">
              <a:extLst>
                <a:ext uri="{FF2B5EF4-FFF2-40B4-BE49-F238E27FC236}">
                  <a16:creationId xmlns:a16="http://schemas.microsoft.com/office/drawing/2014/main" id="{C2B09753-F098-4407-965D-9533D1A948D2}"/>
                </a:ext>
              </a:extLst>
            </p:cNvPr>
            <p:cNvSpPr/>
            <p:nvPr/>
          </p:nvSpPr>
          <p:spPr>
            <a:xfrm>
              <a:off x="10654375" y="507876"/>
              <a:ext cx="523452" cy="25566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972" tIns="107972" rIns="107972" bIns="107972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121" name="Textfeld 120">
            <a:extLst>
              <a:ext uri="{FF2B5EF4-FFF2-40B4-BE49-F238E27FC236}">
                <a16:creationId xmlns:a16="http://schemas.microsoft.com/office/drawing/2014/main" id="{6B19C07B-07D3-4A40-86FA-D3188D7B5882}"/>
              </a:ext>
            </a:extLst>
          </p:cNvPr>
          <p:cNvSpPr txBox="1"/>
          <p:nvPr/>
        </p:nvSpPr>
        <p:spPr>
          <a:xfrm>
            <a:off x="10663012" y="6450372"/>
            <a:ext cx="40556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17994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08800"/>
              </a:buClr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 Risk</a:t>
            </a:r>
          </a:p>
        </p:txBody>
      </p:sp>
      <p:pic>
        <p:nvPicPr>
          <p:cNvPr id="122" name="Grafik 121">
            <a:extLst>
              <a:ext uri="{FF2B5EF4-FFF2-40B4-BE49-F238E27FC236}">
                <a16:creationId xmlns:a16="http://schemas.microsoft.com/office/drawing/2014/main" id="{CD268A96-331C-4AE6-B90C-CF82B880881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153232" y="6448130"/>
            <a:ext cx="467878" cy="155959"/>
          </a:xfrm>
          <a:prstGeom prst="rect">
            <a:avLst/>
          </a:prstGeom>
          <a:solidFill>
            <a:schemeClr val="tx1"/>
          </a:solidFill>
        </p:spPr>
      </p:pic>
      <p:grpSp>
        <p:nvGrpSpPr>
          <p:cNvPr id="124" name="Group 43">
            <a:extLst>
              <a:ext uri="{FF2B5EF4-FFF2-40B4-BE49-F238E27FC236}">
                <a16:creationId xmlns:a16="http://schemas.microsoft.com/office/drawing/2014/main" id="{69B902B3-9B98-4440-90DF-7C9BDC305E4F}"/>
              </a:ext>
            </a:extLst>
          </p:cNvPr>
          <p:cNvGrpSpPr/>
          <p:nvPr/>
        </p:nvGrpSpPr>
        <p:grpSpPr>
          <a:xfrm>
            <a:off x="8773255" y="6442720"/>
            <a:ext cx="1195867" cy="164167"/>
            <a:chOff x="7118965" y="6414722"/>
            <a:chExt cx="1196175" cy="164210"/>
          </a:xfrm>
        </p:grpSpPr>
        <p:sp>
          <p:nvSpPr>
            <p:cNvPr id="125" name="Textfeld 124">
              <a:extLst>
                <a:ext uri="{FF2B5EF4-FFF2-40B4-BE49-F238E27FC236}">
                  <a16:creationId xmlns:a16="http://schemas.microsoft.com/office/drawing/2014/main" id="{945EC9FD-7E4B-43E3-83F9-0CC3CAA7E4C1}"/>
                </a:ext>
              </a:extLst>
            </p:cNvPr>
            <p:cNvSpPr txBox="1"/>
            <p:nvPr/>
          </p:nvSpPr>
          <p:spPr>
            <a:xfrm>
              <a:off x="7628878" y="6419883"/>
              <a:ext cx="686262" cy="15392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l" defTabSz="179946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F08800"/>
                </a:buClr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Behind Plan</a:t>
              </a:r>
            </a:p>
          </p:txBody>
        </p:sp>
        <p:pic>
          <p:nvPicPr>
            <p:cNvPr id="126" name="Grafik 125">
              <a:extLst>
                <a:ext uri="{FF2B5EF4-FFF2-40B4-BE49-F238E27FC236}">
                  <a16:creationId xmlns:a16="http://schemas.microsoft.com/office/drawing/2014/main" id="{78CE68B5-8E7F-4DBF-85AA-2EB121ACE25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118965" y="6414722"/>
              <a:ext cx="468000" cy="164210"/>
            </a:xfrm>
            <a:prstGeom prst="rect">
              <a:avLst/>
            </a:prstGeom>
            <a:solidFill>
              <a:schemeClr val="tx1"/>
            </a:solidFill>
          </p:spPr>
        </p:pic>
      </p:grpSp>
      <p:grpSp>
        <p:nvGrpSpPr>
          <p:cNvPr id="127" name="Group 42">
            <a:extLst>
              <a:ext uri="{FF2B5EF4-FFF2-40B4-BE49-F238E27FC236}">
                <a16:creationId xmlns:a16="http://schemas.microsoft.com/office/drawing/2014/main" id="{09D7B0C4-4C5C-4291-9902-8E17D839442C}"/>
              </a:ext>
            </a:extLst>
          </p:cNvPr>
          <p:cNvGrpSpPr/>
          <p:nvPr/>
        </p:nvGrpSpPr>
        <p:grpSpPr>
          <a:xfrm>
            <a:off x="7639436" y="6450372"/>
            <a:ext cx="905724" cy="155959"/>
            <a:chOff x="7118965" y="6177857"/>
            <a:chExt cx="905958" cy="156000"/>
          </a:xfrm>
        </p:grpSpPr>
        <p:sp>
          <p:nvSpPr>
            <p:cNvPr id="128" name="Textfeld 127">
              <a:extLst>
                <a:ext uri="{FF2B5EF4-FFF2-40B4-BE49-F238E27FC236}">
                  <a16:creationId xmlns:a16="http://schemas.microsoft.com/office/drawing/2014/main" id="{E6727814-52AF-43B6-95DF-61404A3C309F}"/>
                </a:ext>
              </a:extLst>
            </p:cNvPr>
            <p:cNvSpPr txBox="1"/>
            <p:nvPr/>
          </p:nvSpPr>
          <p:spPr>
            <a:xfrm>
              <a:off x="7628879" y="6178913"/>
              <a:ext cx="396044" cy="15392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l" defTabSz="179946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F08800"/>
                </a:buClr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 Plan</a:t>
              </a:r>
            </a:p>
          </p:txBody>
        </p:sp>
        <p:pic>
          <p:nvPicPr>
            <p:cNvPr id="129" name="Grafik 128">
              <a:extLst>
                <a:ext uri="{FF2B5EF4-FFF2-40B4-BE49-F238E27FC236}">
                  <a16:creationId xmlns:a16="http://schemas.microsoft.com/office/drawing/2014/main" id="{A657E157-4828-4B2E-B36C-108F25925E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7118965" y="6177857"/>
              <a:ext cx="468000" cy="156000"/>
            </a:xfrm>
            <a:prstGeom prst="rect">
              <a:avLst/>
            </a:prstGeom>
            <a:solidFill>
              <a:schemeClr val="tx1"/>
            </a:solidFill>
          </p:spPr>
        </p:pic>
      </p:grpSp>
      <p:graphicFrame>
        <p:nvGraphicFramePr>
          <p:cNvPr id="132" name="Group 47">
            <a:extLst>
              <a:ext uri="{FF2B5EF4-FFF2-40B4-BE49-F238E27FC236}">
                <a16:creationId xmlns:a16="http://schemas.microsoft.com/office/drawing/2014/main" id="{23FD919C-82E5-4263-8723-B910033CEA26}"/>
              </a:ext>
            </a:extLst>
          </p:cNvPr>
          <p:cNvGraphicFramePr>
            <a:graphicFrameLocks noGrp="1"/>
          </p:cNvGraphicFramePr>
          <p:nvPr/>
        </p:nvGraphicFramePr>
        <p:xfrm>
          <a:off x="2942910" y="1185575"/>
          <a:ext cx="3001244" cy="252000"/>
        </p:xfrm>
        <a:graphic>
          <a:graphicData uri="http://schemas.openxmlformats.org/drawingml/2006/table">
            <a:tbl>
              <a:tblPr bandRow="1"/>
              <a:tblGrid>
                <a:gridCol w="3001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65000"/>
                        <a:buFont typeface="Monotype Sorts"/>
                        <a:buNone/>
                        <a:tabLst/>
                      </a:pPr>
                      <a:r>
                        <a:rPr kumimoji="0" lang="de-DE" sz="9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ヒラギノ角ゴ ProN W6"/>
                          <a:cs typeface="ヒラギノ角ゴ ProN W6"/>
                          <a:sym typeface="Arial" pitchFamily="34" charset="0"/>
                        </a:rPr>
                        <a:t>Project status &amp; activities</a:t>
                      </a:r>
                    </a:p>
                  </a:txBody>
                  <a:tcPr marL="68580" marR="68580" marT="36003" marB="36003" anchor="ctr" horzOverflow="overflow">
                    <a:lnL w="3175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" name="Rectangle 110">
            <a:extLst>
              <a:ext uri="{FF2B5EF4-FFF2-40B4-BE49-F238E27FC236}">
                <a16:creationId xmlns:a16="http://schemas.microsoft.com/office/drawing/2014/main" id="{882FA8D3-1E3B-4636-BC5F-A4312098B85E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42587" y="1524558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4" name="Rectangle 18">
            <a:extLst>
              <a:ext uri="{FF2B5EF4-FFF2-40B4-BE49-F238E27FC236}">
                <a16:creationId xmlns:a16="http://schemas.microsoft.com/office/drawing/2014/main" id="{0CB67B69-95CC-4EB3-803D-024EA2FD7AE3}"/>
              </a:ext>
            </a:extLst>
          </p:cNvPr>
          <p:cNvSpPr/>
          <p:nvPr/>
        </p:nvSpPr>
        <p:spPr>
          <a:xfrm>
            <a:off x="567062" y="1525684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1</a:t>
            </a:r>
          </a:p>
        </p:txBody>
      </p:sp>
      <p:sp>
        <p:nvSpPr>
          <p:cNvPr id="138" name="Rectangle 31">
            <a:extLst>
              <a:ext uri="{FF2B5EF4-FFF2-40B4-BE49-F238E27FC236}">
                <a16:creationId xmlns:a16="http://schemas.microsoft.com/office/drawing/2014/main" id="{84B76D77-2AD7-4F9C-9B67-7D0B03554B9A}"/>
              </a:ext>
            </a:extLst>
          </p:cNvPr>
          <p:cNvSpPr/>
          <p:nvPr/>
        </p:nvSpPr>
        <p:spPr>
          <a:xfrm>
            <a:off x="567062" y="2106352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2</a:t>
            </a:r>
          </a:p>
        </p:txBody>
      </p:sp>
      <p:sp>
        <p:nvSpPr>
          <p:cNvPr id="142" name="Rectangle 44">
            <a:extLst>
              <a:ext uri="{FF2B5EF4-FFF2-40B4-BE49-F238E27FC236}">
                <a16:creationId xmlns:a16="http://schemas.microsoft.com/office/drawing/2014/main" id="{B5A13FDE-D7C6-4DC2-B395-B445429FC896}"/>
              </a:ext>
            </a:extLst>
          </p:cNvPr>
          <p:cNvSpPr/>
          <p:nvPr/>
        </p:nvSpPr>
        <p:spPr>
          <a:xfrm>
            <a:off x="567062" y="2687020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3</a:t>
            </a:r>
          </a:p>
        </p:txBody>
      </p:sp>
      <p:sp>
        <p:nvSpPr>
          <p:cNvPr id="146" name="Rectangle 57">
            <a:extLst>
              <a:ext uri="{FF2B5EF4-FFF2-40B4-BE49-F238E27FC236}">
                <a16:creationId xmlns:a16="http://schemas.microsoft.com/office/drawing/2014/main" id="{B5DED95D-8134-4B85-953F-3A306CFAF424}"/>
              </a:ext>
            </a:extLst>
          </p:cNvPr>
          <p:cNvSpPr/>
          <p:nvPr/>
        </p:nvSpPr>
        <p:spPr>
          <a:xfrm>
            <a:off x="567062" y="3848356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5</a:t>
            </a:r>
          </a:p>
        </p:txBody>
      </p:sp>
      <p:sp>
        <p:nvSpPr>
          <p:cNvPr id="150" name="Rectangle 83">
            <a:extLst>
              <a:ext uri="{FF2B5EF4-FFF2-40B4-BE49-F238E27FC236}">
                <a16:creationId xmlns:a16="http://schemas.microsoft.com/office/drawing/2014/main" id="{96B2B082-8D48-4241-B6DF-9AB0984C53FB}"/>
              </a:ext>
            </a:extLst>
          </p:cNvPr>
          <p:cNvSpPr/>
          <p:nvPr/>
        </p:nvSpPr>
        <p:spPr>
          <a:xfrm>
            <a:off x="567062" y="4429024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6</a:t>
            </a:r>
          </a:p>
        </p:txBody>
      </p:sp>
      <p:sp>
        <p:nvSpPr>
          <p:cNvPr id="154" name="Rectangle 96">
            <a:extLst>
              <a:ext uri="{FF2B5EF4-FFF2-40B4-BE49-F238E27FC236}">
                <a16:creationId xmlns:a16="http://schemas.microsoft.com/office/drawing/2014/main" id="{427FD381-9F9E-4002-8D60-68C7633E74D6}"/>
              </a:ext>
            </a:extLst>
          </p:cNvPr>
          <p:cNvSpPr/>
          <p:nvPr/>
        </p:nvSpPr>
        <p:spPr>
          <a:xfrm>
            <a:off x="554096" y="5009692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7</a:t>
            </a:r>
          </a:p>
        </p:txBody>
      </p:sp>
      <p:sp>
        <p:nvSpPr>
          <p:cNvPr id="165" name="Rectangle 154">
            <a:extLst>
              <a:ext uri="{FF2B5EF4-FFF2-40B4-BE49-F238E27FC236}">
                <a16:creationId xmlns:a16="http://schemas.microsoft.com/office/drawing/2014/main" id="{37FC7725-29C0-48A3-8931-3C047F35B1D1}"/>
              </a:ext>
            </a:extLst>
          </p:cNvPr>
          <p:cNvSpPr/>
          <p:nvPr/>
        </p:nvSpPr>
        <p:spPr>
          <a:xfrm>
            <a:off x="567062" y="5590359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8</a:t>
            </a:r>
          </a:p>
        </p:txBody>
      </p:sp>
      <p:sp>
        <p:nvSpPr>
          <p:cNvPr id="169" name="Rectangle 167">
            <a:extLst>
              <a:ext uri="{FF2B5EF4-FFF2-40B4-BE49-F238E27FC236}">
                <a16:creationId xmlns:a16="http://schemas.microsoft.com/office/drawing/2014/main" id="{E3238DF5-4522-4018-ABB0-56B1051704B2}"/>
              </a:ext>
            </a:extLst>
          </p:cNvPr>
          <p:cNvSpPr/>
          <p:nvPr/>
        </p:nvSpPr>
        <p:spPr>
          <a:xfrm>
            <a:off x="567062" y="3267688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4</a:t>
            </a:r>
          </a:p>
        </p:txBody>
      </p:sp>
      <p:pic>
        <p:nvPicPr>
          <p:cNvPr id="282" name="Grafik 281">
            <a:extLst>
              <a:ext uri="{FF2B5EF4-FFF2-40B4-BE49-F238E27FC236}">
                <a16:creationId xmlns:a16="http://schemas.microsoft.com/office/drawing/2014/main" id="{0A17C6C2-4F88-429F-BDE7-7DEA838E098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1847255" y="1691600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83" name="Grafik 282">
            <a:extLst>
              <a:ext uri="{FF2B5EF4-FFF2-40B4-BE49-F238E27FC236}">
                <a16:creationId xmlns:a16="http://schemas.microsoft.com/office/drawing/2014/main" id="{E79C1A37-0940-492F-977A-64BB506FD0D0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2169303" y="1687496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84" name="Grafik 283">
            <a:extLst>
              <a:ext uri="{FF2B5EF4-FFF2-40B4-BE49-F238E27FC236}">
                <a16:creationId xmlns:a16="http://schemas.microsoft.com/office/drawing/2014/main" id="{293945CE-2161-4E32-9CD6-B28F66AAC0B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501462" y="1691600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sp>
        <p:nvSpPr>
          <p:cNvPr id="287" name="Rechteck 286">
            <a:extLst>
              <a:ext uri="{FF2B5EF4-FFF2-40B4-BE49-F238E27FC236}">
                <a16:creationId xmlns:a16="http://schemas.microsoft.com/office/drawing/2014/main" id="{029F0969-D9E8-4D97-9304-8CD09481594A}"/>
              </a:ext>
            </a:extLst>
          </p:cNvPr>
          <p:cNvSpPr/>
          <p:nvPr/>
        </p:nvSpPr>
        <p:spPr bwMode="gray">
          <a:xfrm>
            <a:off x="2280937" y="1185575"/>
            <a:ext cx="252000" cy="252000"/>
          </a:xfrm>
          <a:prstGeom prst="rect">
            <a:avLst/>
          </a:prstGeom>
          <a:solidFill>
            <a:srgbClr val="00732D"/>
          </a:solidFill>
          <a:ln w="3175">
            <a:solidFill>
              <a:srgbClr val="0073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€</a:t>
            </a:r>
            <a:endParaRPr kumimoji="0" lang="en-D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8" name="Rechteck 287">
            <a:extLst>
              <a:ext uri="{FF2B5EF4-FFF2-40B4-BE49-F238E27FC236}">
                <a16:creationId xmlns:a16="http://schemas.microsoft.com/office/drawing/2014/main" id="{969EEBC6-9A85-497C-90A2-A985C88FC43F}"/>
              </a:ext>
            </a:extLst>
          </p:cNvPr>
          <p:cNvSpPr/>
          <p:nvPr/>
        </p:nvSpPr>
        <p:spPr bwMode="gray">
          <a:xfrm>
            <a:off x="2611792" y="1185575"/>
            <a:ext cx="252000" cy="252000"/>
          </a:xfrm>
          <a:prstGeom prst="rect">
            <a:avLst/>
          </a:prstGeom>
          <a:solidFill>
            <a:srgbClr val="00732D"/>
          </a:solidFill>
          <a:ln w="3175">
            <a:solidFill>
              <a:srgbClr val="0073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D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9" name="Rechteck 288">
            <a:extLst>
              <a:ext uri="{FF2B5EF4-FFF2-40B4-BE49-F238E27FC236}">
                <a16:creationId xmlns:a16="http://schemas.microsoft.com/office/drawing/2014/main" id="{C63EB15C-7D2E-47E1-8CA8-7DBE68CD40FD}"/>
              </a:ext>
            </a:extLst>
          </p:cNvPr>
          <p:cNvSpPr/>
          <p:nvPr/>
        </p:nvSpPr>
        <p:spPr bwMode="gray">
          <a:xfrm>
            <a:off x="1955396" y="1185575"/>
            <a:ext cx="252000" cy="252000"/>
          </a:xfrm>
          <a:prstGeom prst="rect">
            <a:avLst/>
          </a:prstGeom>
          <a:solidFill>
            <a:srgbClr val="00732D"/>
          </a:solidFill>
          <a:ln w="3175">
            <a:solidFill>
              <a:srgbClr val="0073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</a:t>
            </a:r>
            <a:endParaRPr kumimoji="0" lang="en-D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1" name="Rechteck 290">
            <a:extLst>
              <a:ext uri="{FF2B5EF4-FFF2-40B4-BE49-F238E27FC236}">
                <a16:creationId xmlns:a16="http://schemas.microsoft.com/office/drawing/2014/main" id="{0B903F37-A841-436B-A736-6A5C2309D1E5}"/>
              </a:ext>
            </a:extLst>
          </p:cNvPr>
          <p:cNvSpPr/>
          <p:nvPr/>
        </p:nvSpPr>
        <p:spPr bwMode="gray">
          <a:xfrm>
            <a:off x="567063" y="1185575"/>
            <a:ext cx="1350118" cy="252000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Sub Projects</a:t>
            </a:r>
            <a:endParaRPr kumimoji="0" lang="en-DE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2" name="Google Shape;4015;p13">
            <a:extLst>
              <a:ext uri="{FF2B5EF4-FFF2-40B4-BE49-F238E27FC236}">
                <a16:creationId xmlns:a16="http://schemas.microsoft.com/office/drawing/2014/main" id="{92D0B7B2-1708-49BB-B562-DFE940EB2440}"/>
              </a:ext>
            </a:extLst>
          </p:cNvPr>
          <p:cNvGrpSpPr/>
          <p:nvPr/>
        </p:nvGrpSpPr>
        <p:grpSpPr>
          <a:xfrm>
            <a:off x="2647118" y="1216055"/>
            <a:ext cx="187011" cy="186053"/>
            <a:chOff x="6367" y="2707"/>
            <a:chExt cx="735" cy="735"/>
          </a:xfrm>
          <a:solidFill>
            <a:sysClr val="window" lastClr="FFFFFF"/>
          </a:solidFill>
        </p:grpSpPr>
        <p:sp>
          <p:nvSpPr>
            <p:cNvPr id="293" name="Google Shape;4016;p13">
              <a:extLst>
                <a:ext uri="{FF2B5EF4-FFF2-40B4-BE49-F238E27FC236}">
                  <a16:creationId xmlns:a16="http://schemas.microsoft.com/office/drawing/2014/main" id="{879B26B0-E0FF-40FA-BD33-444039BF6536}"/>
                </a:ext>
              </a:extLst>
            </p:cNvPr>
            <p:cNvSpPr/>
            <p:nvPr/>
          </p:nvSpPr>
          <p:spPr>
            <a:xfrm>
              <a:off x="6367" y="2707"/>
              <a:ext cx="735" cy="735"/>
            </a:xfrm>
            <a:custGeom>
              <a:avLst/>
              <a:gdLst/>
              <a:ahLst/>
              <a:cxnLst/>
              <a:rect l="l" t="t" r="r" b="b"/>
              <a:pathLst>
                <a:path w="8267" h="8267" extrusionOk="0">
                  <a:moveTo>
                    <a:pt x="8133" y="3733"/>
                  </a:moveTo>
                  <a:lnTo>
                    <a:pt x="7845" y="3733"/>
                  </a:lnTo>
                  <a:cubicBezTo>
                    <a:pt x="7655" y="1989"/>
                    <a:pt x="6277" y="612"/>
                    <a:pt x="4533" y="421"/>
                  </a:cubicBezTo>
                  <a:lnTo>
                    <a:pt x="4533" y="133"/>
                  </a:lnTo>
                  <a:cubicBezTo>
                    <a:pt x="4533" y="60"/>
                    <a:pt x="4474" y="0"/>
                    <a:pt x="4400" y="0"/>
                  </a:cubicBezTo>
                  <a:lnTo>
                    <a:pt x="3867" y="0"/>
                  </a:lnTo>
                  <a:cubicBezTo>
                    <a:pt x="3793" y="0"/>
                    <a:pt x="3733" y="60"/>
                    <a:pt x="3733" y="133"/>
                  </a:cubicBezTo>
                  <a:lnTo>
                    <a:pt x="3733" y="421"/>
                  </a:lnTo>
                  <a:cubicBezTo>
                    <a:pt x="1989" y="612"/>
                    <a:pt x="612" y="1989"/>
                    <a:pt x="421" y="3733"/>
                  </a:cubicBezTo>
                  <a:lnTo>
                    <a:pt x="133" y="3733"/>
                  </a:lnTo>
                  <a:cubicBezTo>
                    <a:pt x="60" y="3733"/>
                    <a:pt x="0" y="3793"/>
                    <a:pt x="0" y="3867"/>
                  </a:cubicBezTo>
                  <a:lnTo>
                    <a:pt x="0" y="4400"/>
                  </a:lnTo>
                  <a:cubicBezTo>
                    <a:pt x="0" y="4474"/>
                    <a:pt x="60" y="4533"/>
                    <a:pt x="133" y="4533"/>
                  </a:cubicBezTo>
                  <a:lnTo>
                    <a:pt x="421" y="4533"/>
                  </a:lnTo>
                  <a:cubicBezTo>
                    <a:pt x="612" y="6277"/>
                    <a:pt x="1989" y="7655"/>
                    <a:pt x="3733" y="7845"/>
                  </a:cubicBezTo>
                  <a:lnTo>
                    <a:pt x="3733" y="8133"/>
                  </a:lnTo>
                  <a:cubicBezTo>
                    <a:pt x="3733" y="8207"/>
                    <a:pt x="3793" y="8267"/>
                    <a:pt x="3867" y="8267"/>
                  </a:cubicBezTo>
                  <a:lnTo>
                    <a:pt x="4400" y="8267"/>
                  </a:lnTo>
                  <a:cubicBezTo>
                    <a:pt x="4474" y="8267"/>
                    <a:pt x="4533" y="8207"/>
                    <a:pt x="4533" y="8133"/>
                  </a:cubicBezTo>
                  <a:lnTo>
                    <a:pt x="4533" y="7845"/>
                  </a:lnTo>
                  <a:cubicBezTo>
                    <a:pt x="6277" y="7655"/>
                    <a:pt x="7655" y="6277"/>
                    <a:pt x="7845" y="4533"/>
                  </a:cubicBezTo>
                  <a:lnTo>
                    <a:pt x="8133" y="4533"/>
                  </a:lnTo>
                  <a:cubicBezTo>
                    <a:pt x="8207" y="4533"/>
                    <a:pt x="8267" y="4474"/>
                    <a:pt x="8267" y="4400"/>
                  </a:cubicBezTo>
                  <a:lnTo>
                    <a:pt x="8267" y="3867"/>
                  </a:lnTo>
                  <a:cubicBezTo>
                    <a:pt x="8267" y="3793"/>
                    <a:pt x="8207" y="3733"/>
                    <a:pt x="8133" y="3733"/>
                  </a:cubicBezTo>
                  <a:close/>
                  <a:moveTo>
                    <a:pt x="4000" y="267"/>
                  </a:moveTo>
                  <a:lnTo>
                    <a:pt x="4267" y="267"/>
                  </a:lnTo>
                  <a:lnTo>
                    <a:pt x="4267" y="800"/>
                  </a:lnTo>
                  <a:lnTo>
                    <a:pt x="4000" y="800"/>
                  </a:lnTo>
                  <a:lnTo>
                    <a:pt x="4000" y="267"/>
                  </a:lnTo>
                  <a:close/>
                  <a:moveTo>
                    <a:pt x="267" y="4267"/>
                  </a:moveTo>
                  <a:lnTo>
                    <a:pt x="267" y="4000"/>
                  </a:lnTo>
                  <a:lnTo>
                    <a:pt x="800" y="4000"/>
                  </a:lnTo>
                  <a:lnTo>
                    <a:pt x="800" y="4267"/>
                  </a:lnTo>
                  <a:lnTo>
                    <a:pt x="267" y="4267"/>
                  </a:lnTo>
                  <a:close/>
                  <a:moveTo>
                    <a:pt x="4267" y="8000"/>
                  </a:moveTo>
                  <a:lnTo>
                    <a:pt x="4000" y="8000"/>
                  </a:lnTo>
                  <a:lnTo>
                    <a:pt x="4000" y="7467"/>
                  </a:lnTo>
                  <a:lnTo>
                    <a:pt x="4267" y="7467"/>
                  </a:lnTo>
                  <a:lnTo>
                    <a:pt x="4267" y="8000"/>
                  </a:lnTo>
                  <a:close/>
                  <a:moveTo>
                    <a:pt x="4533" y="7577"/>
                  </a:moveTo>
                  <a:lnTo>
                    <a:pt x="4533" y="7333"/>
                  </a:lnTo>
                  <a:cubicBezTo>
                    <a:pt x="4533" y="7260"/>
                    <a:pt x="4474" y="7200"/>
                    <a:pt x="4400" y="7200"/>
                  </a:cubicBezTo>
                  <a:lnTo>
                    <a:pt x="3867" y="7200"/>
                  </a:lnTo>
                  <a:cubicBezTo>
                    <a:pt x="3793" y="7200"/>
                    <a:pt x="3733" y="7260"/>
                    <a:pt x="3733" y="7333"/>
                  </a:cubicBezTo>
                  <a:lnTo>
                    <a:pt x="3733" y="7577"/>
                  </a:lnTo>
                  <a:cubicBezTo>
                    <a:pt x="2136" y="7390"/>
                    <a:pt x="877" y="6130"/>
                    <a:pt x="689" y="4533"/>
                  </a:cubicBezTo>
                  <a:lnTo>
                    <a:pt x="933" y="4533"/>
                  </a:lnTo>
                  <a:cubicBezTo>
                    <a:pt x="1007" y="4533"/>
                    <a:pt x="1067" y="4474"/>
                    <a:pt x="1067" y="4400"/>
                  </a:cubicBezTo>
                  <a:lnTo>
                    <a:pt x="1067" y="3867"/>
                  </a:lnTo>
                  <a:cubicBezTo>
                    <a:pt x="1067" y="3793"/>
                    <a:pt x="1007" y="3733"/>
                    <a:pt x="933" y="3733"/>
                  </a:cubicBezTo>
                  <a:lnTo>
                    <a:pt x="689" y="3733"/>
                  </a:lnTo>
                  <a:cubicBezTo>
                    <a:pt x="877" y="2136"/>
                    <a:pt x="2136" y="877"/>
                    <a:pt x="3733" y="689"/>
                  </a:cubicBezTo>
                  <a:lnTo>
                    <a:pt x="3733" y="933"/>
                  </a:lnTo>
                  <a:cubicBezTo>
                    <a:pt x="3733" y="1007"/>
                    <a:pt x="3793" y="1067"/>
                    <a:pt x="3867" y="1067"/>
                  </a:cubicBezTo>
                  <a:lnTo>
                    <a:pt x="4400" y="1067"/>
                  </a:lnTo>
                  <a:cubicBezTo>
                    <a:pt x="4474" y="1067"/>
                    <a:pt x="4533" y="1007"/>
                    <a:pt x="4533" y="933"/>
                  </a:cubicBezTo>
                  <a:lnTo>
                    <a:pt x="4533" y="689"/>
                  </a:lnTo>
                  <a:cubicBezTo>
                    <a:pt x="6130" y="877"/>
                    <a:pt x="7390" y="2136"/>
                    <a:pt x="7577" y="3733"/>
                  </a:cubicBezTo>
                  <a:lnTo>
                    <a:pt x="7333" y="3733"/>
                  </a:lnTo>
                  <a:cubicBezTo>
                    <a:pt x="7260" y="3733"/>
                    <a:pt x="7200" y="3793"/>
                    <a:pt x="7200" y="3867"/>
                  </a:cubicBezTo>
                  <a:lnTo>
                    <a:pt x="7200" y="4400"/>
                  </a:lnTo>
                  <a:cubicBezTo>
                    <a:pt x="7200" y="4474"/>
                    <a:pt x="7260" y="4533"/>
                    <a:pt x="7333" y="4533"/>
                  </a:cubicBezTo>
                  <a:lnTo>
                    <a:pt x="7577" y="4533"/>
                  </a:lnTo>
                  <a:cubicBezTo>
                    <a:pt x="7390" y="6130"/>
                    <a:pt x="6130" y="7390"/>
                    <a:pt x="4533" y="7577"/>
                  </a:cubicBezTo>
                  <a:close/>
                  <a:moveTo>
                    <a:pt x="8000" y="4267"/>
                  </a:moveTo>
                  <a:lnTo>
                    <a:pt x="7467" y="4267"/>
                  </a:lnTo>
                  <a:lnTo>
                    <a:pt x="7467" y="4000"/>
                  </a:lnTo>
                  <a:lnTo>
                    <a:pt x="8000" y="4000"/>
                  </a:lnTo>
                  <a:lnTo>
                    <a:pt x="8000" y="4267"/>
                  </a:lnTo>
                  <a:close/>
                  <a:moveTo>
                    <a:pt x="8000" y="4267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4017;p13">
              <a:extLst>
                <a:ext uri="{FF2B5EF4-FFF2-40B4-BE49-F238E27FC236}">
                  <a16:creationId xmlns:a16="http://schemas.microsoft.com/office/drawing/2014/main" id="{A425C7C8-9ECD-4208-869C-77826039089B}"/>
                </a:ext>
              </a:extLst>
            </p:cNvPr>
            <p:cNvSpPr/>
            <p:nvPr/>
          </p:nvSpPr>
          <p:spPr>
            <a:xfrm>
              <a:off x="6675" y="3015"/>
              <a:ext cx="119" cy="119"/>
            </a:xfrm>
            <a:custGeom>
              <a:avLst/>
              <a:gdLst/>
              <a:ahLst/>
              <a:cxnLst/>
              <a:rect l="l" t="t" r="r" b="b"/>
              <a:pathLst>
                <a:path w="1333" h="1333" extrusionOk="0">
                  <a:moveTo>
                    <a:pt x="666" y="0"/>
                  </a:moveTo>
                  <a:cubicBezTo>
                    <a:pt x="298" y="0"/>
                    <a:pt x="0" y="298"/>
                    <a:pt x="0" y="666"/>
                  </a:cubicBezTo>
                  <a:cubicBezTo>
                    <a:pt x="0" y="1034"/>
                    <a:pt x="298" y="1333"/>
                    <a:pt x="666" y="1333"/>
                  </a:cubicBezTo>
                  <a:cubicBezTo>
                    <a:pt x="1034" y="1333"/>
                    <a:pt x="1333" y="1034"/>
                    <a:pt x="1333" y="666"/>
                  </a:cubicBezTo>
                  <a:cubicBezTo>
                    <a:pt x="1333" y="298"/>
                    <a:pt x="1034" y="0"/>
                    <a:pt x="666" y="0"/>
                  </a:cubicBezTo>
                  <a:close/>
                  <a:moveTo>
                    <a:pt x="666" y="1066"/>
                  </a:moveTo>
                  <a:cubicBezTo>
                    <a:pt x="445" y="1066"/>
                    <a:pt x="266" y="887"/>
                    <a:pt x="266" y="666"/>
                  </a:cubicBezTo>
                  <a:cubicBezTo>
                    <a:pt x="266" y="445"/>
                    <a:pt x="445" y="266"/>
                    <a:pt x="666" y="266"/>
                  </a:cubicBezTo>
                  <a:cubicBezTo>
                    <a:pt x="887" y="266"/>
                    <a:pt x="1066" y="445"/>
                    <a:pt x="1066" y="666"/>
                  </a:cubicBezTo>
                  <a:cubicBezTo>
                    <a:pt x="1066" y="887"/>
                    <a:pt x="887" y="1066"/>
                    <a:pt x="666" y="1066"/>
                  </a:cubicBezTo>
                  <a:close/>
                  <a:moveTo>
                    <a:pt x="666" y="1066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4018;p13">
              <a:extLst>
                <a:ext uri="{FF2B5EF4-FFF2-40B4-BE49-F238E27FC236}">
                  <a16:creationId xmlns:a16="http://schemas.microsoft.com/office/drawing/2014/main" id="{36350391-4435-486E-8440-E98DC58D9FCB}"/>
                </a:ext>
              </a:extLst>
            </p:cNvPr>
            <p:cNvSpPr/>
            <p:nvPr/>
          </p:nvSpPr>
          <p:spPr>
            <a:xfrm>
              <a:off x="6521" y="2861"/>
              <a:ext cx="427" cy="427"/>
            </a:xfrm>
            <a:custGeom>
              <a:avLst/>
              <a:gdLst/>
              <a:ahLst/>
              <a:cxnLst/>
              <a:rect l="l" t="t" r="r" b="b"/>
              <a:pathLst>
                <a:path w="4800" h="4800" extrusionOk="0">
                  <a:moveTo>
                    <a:pt x="4667" y="2267"/>
                  </a:moveTo>
                  <a:lnTo>
                    <a:pt x="4395" y="2267"/>
                  </a:lnTo>
                  <a:cubicBezTo>
                    <a:pt x="4328" y="1268"/>
                    <a:pt x="3532" y="473"/>
                    <a:pt x="2534" y="406"/>
                  </a:cubicBezTo>
                  <a:lnTo>
                    <a:pt x="2534" y="134"/>
                  </a:lnTo>
                  <a:cubicBezTo>
                    <a:pt x="2534" y="60"/>
                    <a:pt x="2474" y="0"/>
                    <a:pt x="2400" y="0"/>
                  </a:cubicBezTo>
                  <a:cubicBezTo>
                    <a:pt x="2327" y="0"/>
                    <a:pt x="2267" y="60"/>
                    <a:pt x="2267" y="134"/>
                  </a:cubicBezTo>
                  <a:lnTo>
                    <a:pt x="2267" y="406"/>
                  </a:lnTo>
                  <a:cubicBezTo>
                    <a:pt x="1268" y="473"/>
                    <a:pt x="473" y="1268"/>
                    <a:pt x="406" y="2267"/>
                  </a:cubicBezTo>
                  <a:lnTo>
                    <a:pt x="134" y="2267"/>
                  </a:lnTo>
                  <a:cubicBezTo>
                    <a:pt x="60" y="2267"/>
                    <a:pt x="0" y="2327"/>
                    <a:pt x="0" y="2400"/>
                  </a:cubicBezTo>
                  <a:cubicBezTo>
                    <a:pt x="0" y="2474"/>
                    <a:pt x="60" y="2534"/>
                    <a:pt x="134" y="2534"/>
                  </a:cubicBezTo>
                  <a:lnTo>
                    <a:pt x="406" y="2534"/>
                  </a:lnTo>
                  <a:cubicBezTo>
                    <a:pt x="473" y="3532"/>
                    <a:pt x="1268" y="4328"/>
                    <a:pt x="2267" y="4395"/>
                  </a:cubicBezTo>
                  <a:lnTo>
                    <a:pt x="2267" y="4667"/>
                  </a:lnTo>
                  <a:cubicBezTo>
                    <a:pt x="2267" y="4741"/>
                    <a:pt x="2327" y="4800"/>
                    <a:pt x="2400" y="4800"/>
                  </a:cubicBezTo>
                  <a:cubicBezTo>
                    <a:pt x="2474" y="4800"/>
                    <a:pt x="2534" y="4741"/>
                    <a:pt x="2534" y="4667"/>
                  </a:cubicBezTo>
                  <a:lnTo>
                    <a:pt x="2534" y="4395"/>
                  </a:lnTo>
                  <a:cubicBezTo>
                    <a:pt x="3532" y="4328"/>
                    <a:pt x="4328" y="3532"/>
                    <a:pt x="4395" y="2534"/>
                  </a:cubicBezTo>
                  <a:lnTo>
                    <a:pt x="4667" y="2534"/>
                  </a:lnTo>
                  <a:cubicBezTo>
                    <a:pt x="4741" y="2534"/>
                    <a:pt x="4800" y="2474"/>
                    <a:pt x="4800" y="2400"/>
                  </a:cubicBezTo>
                  <a:cubicBezTo>
                    <a:pt x="4800" y="2327"/>
                    <a:pt x="4741" y="2267"/>
                    <a:pt x="4667" y="2267"/>
                  </a:cubicBezTo>
                  <a:close/>
                  <a:moveTo>
                    <a:pt x="2534" y="4128"/>
                  </a:moveTo>
                  <a:lnTo>
                    <a:pt x="2534" y="3867"/>
                  </a:lnTo>
                  <a:cubicBezTo>
                    <a:pt x="2534" y="3793"/>
                    <a:pt x="2474" y="3734"/>
                    <a:pt x="2400" y="3734"/>
                  </a:cubicBezTo>
                  <a:cubicBezTo>
                    <a:pt x="2327" y="3734"/>
                    <a:pt x="2267" y="3793"/>
                    <a:pt x="2267" y="3867"/>
                  </a:cubicBezTo>
                  <a:lnTo>
                    <a:pt x="2267" y="4128"/>
                  </a:lnTo>
                  <a:cubicBezTo>
                    <a:pt x="1415" y="4062"/>
                    <a:pt x="739" y="3385"/>
                    <a:pt x="674" y="2534"/>
                  </a:cubicBezTo>
                  <a:lnTo>
                    <a:pt x="934" y="2534"/>
                  </a:lnTo>
                  <a:cubicBezTo>
                    <a:pt x="1007" y="2534"/>
                    <a:pt x="1067" y="2474"/>
                    <a:pt x="1067" y="2400"/>
                  </a:cubicBezTo>
                  <a:cubicBezTo>
                    <a:pt x="1067" y="2327"/>
                    <a:pt x="1007" y="2267"/>
                    <a:pt x="934" y="2267"/>
                  </a:cubicBezTo>
                  <a:lnTo>
                    <a:pt x="674" y="2267"/>
                  </a:lnTo>
                  <a:cubicBezTo>
                    <a:pt x="739" y="1415"/>
                    <a:pt x="1415" y="739"/>
                    <a:pt x="2267" y="674"/>
                  </a:cubicBezTo>
                  <a:lnTo>
                    <a:pt x="2267" y="934"/>
                  </a:lnTo>
                  <a:cubicBezTo>
                    <a:pt x="2267" y="1007"/>
                    <a:pt x="2327" y="1067"/>
                    <a:pt x="2400" y="1067"/>
                  </a:cubicBezTo>
                  <a:cubicBezTo>
                    <a:pt x="2474" y="1067"/>
                    <a:pt x="2534" y="1007"/>
                    <a:pt x="2534" y="934"/>
                  </a:cubicBezTo>
                  <a:lnTo>
                    <a:pt x="2534" y="674"/>
                  </a:lnTo>
                  <a:cubicBezTo>
                    <a:pt x="3385" y="739"/>
                    <a:pt x="4062" y="1415"/>
                    <a:pt x="4128" y="2267"/>
                  </a:cubicBezTo>
                  <a:lnTo>
                    <a:pt x="3867" y="2267"/>
                  </a:lnTo>
                  <a:cubicBezTo>
                    <a:pt x="3793" y="2267"/>
                    <a:pt x="3734" y="2327"/>
                    <a:pt x="3734" y="2400"/>
                  </a:cubicBezTo>
                  <a:cubicBezTo>
                    <a:pt x="3734" y="2474"/>
                    <a:pt x="3793" y="2534"/>
                    <a:pt x="3867" y="2534"/>
                  </a:cubicBezTo>
                  <a:lnTo>
                    <a:pt x="4128" y="2534"/>
                  </a:lnTo>
                  <a:cubicBezTo>
                    <a:pt x="4062" y="3385"/>
                    <a:pt x="3385" y="4062"/>
                    <a:pt x="2534" y="4128"/>
                  </a:cubicBezTo>
                  <a:close/>
                  <a:moveTo>
                    <a:pt x="2534" y="4128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96" name="Grafik 295">
            <a:extLst>
              <a:ext uri="{FF2B5EF4-FFF2-40B4-BE49-F238E27FC236}">
                <a16:creationId xmlns:a16="http://schemas.microsoft.com/office/drawing/2014/main" id="{BFFD4AA6-C6C6-4DED-B1AE-DD5B3B0DFB7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1847255" y="2275854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97" name="Grafik 296">
            <a:extLst>
              <a:ext uri="{FF2B5EF4-FFF2-40B4-BE49-F238E27FC236}">
                <a16:creationId xmlns:a16="http://schemas.microsoft.com/office/drawing/2014/main" id="{4CB61079-CECF-4A22-A503-F524907E750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2169303" y="2271751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98" name="Grafik 297">
            <a:extLst>
              <a:ext uri="{FF2B5EF4-FFF2-40B4-BE49-F238E27FC236}">
                <a16:creationId xmlns:a16="http://schemas.microsoft.com/office/drawing/2014/main" id="{1E4FA125-0A14-4565-8F0E-83465BF4B57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501462" y="2275854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99" name="Grafik 298">
            <a:extLst>
              <a:ext uri="{FF2B5EF4-FFF2-40B4-BE49-F238E27FC236}">
                <a16:creationId xmlns:a16="http://schemas.microsoft.com/office/drawing/2014/main" id="{9BD41796-9BDE-4AA5-B668-F367CDB8F0A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1847255" y="2860108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0" name="Grafik 299">
            <a:extLst>
              <a:ext uri="{FF2B5EF4-FFF2-40B4-BE49-F238E27FC236}">
                <a16:creationId xmlns:a16="http://schemas.microsoft.com/office/drawing/2014/main" id="{C1AF0D7E-2EE9-4D28-99A7-4AA1308DCACC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2169303" y="2856005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1" name="Grafik 300">
            <a:extLst>
              <a:ext uri="{FF2B5EF4-FFF2-40B4-BE49-F238E27FC236}">
                <a16:creationId xmlns:a16="http://schemas.microsoft.com/office/drawing/2014/main" id="{9B5B663A-3204-4E55-8373-4B31525A41B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501462" y="2860108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2" name="Grafik 301">
            <a:extLst>
              <a:ext uri="{FF2B5EF4-FFF2-40B4-BE49-F238E27FC236}">
                <a16:creationId xmlns:a16="http://schemas.microsoft.com/office/drawing/2014/main" id="{B27F9671-F6DD-47A0-A323-39AEC266B727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1847255" y="3444362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3" name="Grafik 302">
            <a:extLst>
              <a:ext uri="{FF2B5EF4-FFF2-40B4-BE49-F238E27FC236}">
                <a16:creationId xmlns:a16="http://schemas.microsoft.com/office/drawing/2014/main" id="{9EF6E5C1-000F-4620-8B0D-172356A31D8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2169303" y="3440259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4" name="Grafik 303">
            <a:extLst>
              <a:ext uri="{FF2B5EF4-FFF2-40B4-BE49-F238E27FC236}">
                <a16:creationId xmlns:a16="http://schemas.microsoft.com/office/drawing/2014/main" id="{7AF58189-B6ED-4171-A185-8D0DEB50B05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501462" y="3444362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5" name="Grafik 304">
            <a:extLst>
              <a:ext uri="{FF2B5EF4-FFF2-40B4-BE49-F238E27FC236}">
                <a16:creationId xmlns:a16="http://schemas.microsoft.com/office/drawing/2014/main" id="{D57399BE-8BE4-4CBF-BF17-DA7D83C46C76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1847255" y="4028616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6" name="Grafik 305">
            <a:extLst>
              <a:ext uri="{FF2B5EF4-FFF2-40B4-BE49-F238E27FC236}">
                <a16:creationId xmlns:a16="http://schemas.microsoft.com/office/drawing/2014/main" id="{3CE6A3F6-5912-4A0B-BF81-253444FBC56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2169303" y="4024512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7" name="Grafik 306">
            <a:extLst>
              <a:ext uri="{FF2B5EF4-FFF2-40B4-BE49-F238E27FC236}">
                <a16:creationId xmlns:a16="http://schemas.microsoft.com/office/drawing/2014/main" id="{0D1CF84D-D8C2-43E5-BE6B-CB334C15BDA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501462" y="4028616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8" name="Grafik 307">
            <a:extLst>
              <a:ext uri="{FF2B5EF4-FFF2-40B4-BE49-F238E27FC236}">
                <a16:creationId xmlns:a16="http://schemas.microsoft.com/office/drawing/2014/main" id="{E1498C91-84F5-4D6C-A043-2032298BD92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1847255" y="4612870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09" name="Grafik 308">
            <a:extLst>
              <a:ext uri="{FF2B5EF4-FFF2-40B4-BE49-F238E27FC236}">
                <a16:creationId xmlns:a16="http://schemas.microsoft.com/office/drawing/2014/main" id="{37C4FBFF-BDF7-444D-BF48-89CDABA9049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2169303" y="4608766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10" name="Grafik 309">
            <a:extLst>
              <a:ext uri="{FF2B5EF4-FFF2-40B4-BE49-F238E27FC236}">
                <a16:creationId xmlns:a16="http://schemas.microsoft.com/office/drawing/2014/main" id="{A5A8E779-D7E3-4B5A-AF69-16A06BFC4F0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501462" y="4612870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11" name="Grafik 310">
            <a:extLst>
              <a:ext uri="{FF2B5EF4-FFF2-40B4-BE49-F238E27FC236}">
                <a16:creationId xmlns:a16="http://schemas.microsoft.com/office/drawing/2014/main" id="{BDFF46F4-6674-4606-AB3E-14EB5A0A7901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1847255" y="5197124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12" name="Grafik 311">
            <a:extLst>
              <a:ext uri="{FF2B5EF4-FFF2-40B4-BE49-F238E27FC236}">
                <a16:creationId xmlns:a16="http://schemas.microsoft.com/office/drawing/2014/main" id="{C965B96F-F2BC-4AF8-8A57-B37C5F3C2EA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2169303" y="5193020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13" name="Grafik 312">
            <a:extLst>
              <a:ext uri="{FF2B5EF4-FFF2-40B4-BE49-F238E27FC236}">
                <a16:creationId xmlns:a16="http://schemas.microsoft.com/office/drawing/2014/main" id="{22545729-2624-41DC-B67A-AD8F03892D8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501462" y="5197124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14" name="Grafik 313">
            <a:extLst>
              <a:ext uri="{FF2B5EF4-FFF2-40B4-BE49-F238E27FC236}">
                <a16:creationId xmlns:a16="http://schemas.microsoft.com/office/drawing/2014/main" id="{0A430C8D-6A3E-41AA-94DF-F7F570BDBBF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1847255" y="5781379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15" name="Grafik 314">
            <a:extLst>
              <a:ext uri="{FF2B5EF4-FFF2-40B4-BE49-F238E27FC236}">
                <a16:creationId xmlns:a16="http://schemas.microsoft.com/office/drawing/2014/main" id="{8C5BAC56-D066-4760-BDAD-6C91827109B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2169303" y="5777275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316" name="Grafik 315">
            <a:extLst>
              <a:ext uri="{FF2B5EF4-FFF2-40B4-BE49-F238E27FC236}">
                <a16:creationId xmlns:a16="http://schemas.microsoft.com/office/drawing/2014/main" id="{B32D42FB-CEED-45E0-AC3C-AC8CD3FD417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2501462" y="5781379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sp>
        <p:nvSpPr>
          <p:cNvPr id="317" name="Rectangle 110">
            <a:extLst>
              <a:ext uri="{FF2B5EF4-FFF2-40B4-BE49-F238E27FC236}">
                <a16:creationId xmlns:a16="http://schemas.microsoft.com/office/drawing/2014/main" id="{F04ACBEB-28F1-48E5-8F4E-F2441B37D636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942587" y="2119192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18" name="Rectangle 110">
            <a:extLst>
              <a:ext uri="{FF2B5EF4-FFF2-40B4-BE49-F238E27FC236}">
                <a16:creationId xmlns:a16="http://schemas.microsoft.com/office/drawing/2014/main" id="{9D6E5E43-B059-4941-AE4A-97E1979D12A4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42588" y="2702094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19" name="Rectangle 110">
            <a:extLst>
              <a:ext uri="{FF2B5EF4-FFF2-40B4-BE49-F238E27FC236}">
                <a16:creationId xmlns:a16="http://schemas.microsoft.com/office/drawing/2014/main" id="{23C6FB07-EA2E-4E70-A6F8-5A317352374F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942588" y="3300458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0" name="Rectangle 110">
            <a:extLst>
              <a:ext uri="{FF2B5EF4-FFF2-40B4-BE49-F238E27FC236}">
                <a16:creationId xmlns:a16="http://schemas.microsoft.com/office/drawing/2014/main" id="{9BE52E39-8C9D-4BB4-AD68-87456E9F8637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942588" y="3898896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1" name="Rectangle 110">
            <a:extLst>
              <a:ext uri="{FF2B5EF4-FFF2-40B4-BE49-F238E27FC236}">
                <a16:creationId xmlns:a16="http://schemas.microsoft.com/office/drawing/2014/main" id="{1D37826F-ECD5-42E9-8782-DF603A9008DE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942588" y="4474767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2" name="Rectangle 110">
            <a:extLst>
              <a:ext uri="{FF2B5EF4-FFF2-40B4-BE49-F238E27FC236}">
                <a16:creationId xmlns:a16="http://schemas.microsoft.com/office/drawing/2014/main" id="{EB5D974B-9C27-4AC0-BFC6-66FAE379C47E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42588" y="5043878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3" name="Rectangle 110">
            <a:extLst>
              <a:ext uri="{FF2B5EF4-FFF2-40B4-BE49-F238E27FC236}">
                <a16:creationId xmlns:a16="http://schemas.microsoft.com/office/drawing/2014/main" id="{CCAB50D9-BEF2-4B14-B6C7-295252061E20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942588" y="5609011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4" name="Rechteck 323">
            <a:extLst>
              <a:ext uri="{FF2B5EF4-FFF2-40B4-BE49-F238E27FC236}">
                <a16:creationId xmlns:a16="http://schemas.microsoft.com/office/drawing/2014/main" id="{EA366DEC-BD35-4CD1-909E-5F9420797297}"/>
              </a:ext>
            </a:extLst>
          </p:cNvPr>
          <p:cNvSpPr/>
          <p:nvPr/>
        </p:nvSpPr>
        <p:spPr bwMode="gray">
          <a:xfrm>
            <a:off x="1903552" y="6363176"/>
            <a:ext cx="196222" cy="238592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€</a:t>
            </a:r>
            <a:endParaRPr kumimoji="0" lang="en-DE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5" name="Rechteck 324">
            <a:extLst>
              <a:ext uri="{FF2B5EF4-FFF2-40B4-BE49-F238E27FC236}">
                <a16:creationId xmlns:a16="http://schemas.microsoft.com/office/drawing/2014/main" id="{E4129752-712A-4971-8F6B-15B6FE3E24B0}"/>
              </a:ext>
            </a:extLst>
          </p:cNvPr>
          <p:cNvSpPr/>
          <p:nvPr/>
        </p:nvSpPr>
        <p:spPr bwMode="gray">
          <a:xfrm>
            <a:off x="2748405" y="6363176"/>
            <a:ext cx="196222" cy="238592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DE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6" name="Rechteck 325">
            <a:extLst>
              <a:ext uri="{FF2B5EF4-FFF2-40B4-BE49-F238E27FC236}">
                <a16:creationId xmlns:a16="http://schemas.microsoft.com/office/drawing/2014/main" id="{00AC4126-73D9-4913-8956-B874A14E28F3}"/>
              </a:ext>
            </a:extLst>
          </p:cNvPr>
          <p:cNvSpPr/>
          <p:nvPr/>
        </p:nvSpPr>
        <p:spPr bwMode="gray">
          <a:xfrm>
            <a:off x="1123428" y="6367783"/>
            <a:ext cx="196222" cy="238592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</a:t>
            </a:r>
            <a:endParaRPr kumimoji="0" lang="en-DE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327" name="Google Shape;4015;p13">
            <a:extLst>
              <a:ext uri="{FF2B5EF4-FFF2-40B4-BE49-F238E27FC236}">
                <a16:creationId xmlns:a16="http://schemas.microsoft.com/office/drawing/2014/main" id="{9A46D673-7EA3-4197-B19D-20E5153127D6}"/>
              </a:ext>
            </a:extLst>
          </p:cNvPr>
          <p:cNvGrpSpPr/>
          <p:nvPr/>
        </p:nvGrpSpPr>
        <p:grpSpPr>
          <a:xfrm>
            <a:off x="2757615" y="6397152"/>
            <a:ext cx="187011" cy="186053"/>
            <a:chOff x="6367" y="2707"/>
            <a:chExt cx="735" cy="735"/>
          </a:xfrm>
          <a:solidFill>
            <a:sysClr val="window" lastClr="FFFFFF"/>
          </a:solidFill>
        </p:grpSpPr>
        <p:sp>
          <p:nvSpPr>
            <p:cNvPr id="328" name="Google Shape;4016;p13">
              <a:extLst>
                <a:ext uri="{FF2B5EF4-FFF2-40B4-BE49-F238E27FC236}">
                  <a16:creationId xmlns:a16="http://schemas.microsoft.com/office/drawing/2014/main" id="{52002809-B6BE-468C-95EA-043CB3F37123}"/>
                </a:ext>
              </a:extLst>
            </p:cNvPr>
            <p:cNvSpPr/>
            <p:nvPr/>
          </p:nvSpPr>
          <p:spPr>
            <a:xfrm>
              <a:off x="6367" y="2707"/>
              <a:ext cx="735" cy="735"/>
            </a:xfrm>
            <a:custGeom>
              <a:avLst/>
              <a:gdLst/>
              <a:ahLst/>
              <a:cxnLst/>
              <a:rect l="l" t="t" r="r" b="b"/>
              <a:pathLst>
                <a:path w="8267" h="8267" extrusionOk="0">
                  <a:moveTo>
                    <a:pt x="8133" y="3733"/>
                  </a:moveTo>
                  <a:lnTo>
                    <a:pt x="7845" y="3733"/>
                  </a:lnTo>
                  <a:cubicBezTo>
                    <a:pt x="7655" y="1989"/>
                    <a:pt x="6277" y="612"/>
                    <a:pt x="4533" y="421"/>
                  </a:cubicBezTo>
                  <a:lnTo>
                    <a:pt x="4533" y="133"/>
                  </a:lnTo>
                  <a:cubicBezTo>
                    <a:pt x="4533" y="60"/>
                    <a:pt x="4474" y="0"/>
                    <a:pt x="4400" y="0"/>
                  </a:cubicBezTo>
                  <a:lnTo>
                    <a:pt x="3867" y="0"/>
                  </a:lnTo>
                  <a:cubicBezTo>
                    <a:pt x="3793" y="0"/>
                    <a:pt x="3733" y="60"/>
                    <a:pt x="3733" y="133"/>
                  </a:cubicBezTo>
                  <a:lnTo>
                    <a:pt x="3733" y="421"/>
                  </a:lnTo>
                  <a:cubicBezTo>
                    <a:pt x="1989" y="612"/>
                    <a:pt x="612" y="1989"/>
                    <a:pt x="421" y="3733"/>
                  </a:cubicBezTo>
                  <a:lnTo>
                    <a:pt x="133" y="3733"/>
                  </a:lnTo>
                  <a:cubicBezTo>
                    <a:pt x="60" y="3733"/>
                    <a:pt x="0" y="3793"/>
                    <a:pt x="0" y="3867"/>
                  </a:cubicBezTo>
                  <a:lnTo>
                    <a:pt x="0" y="4400"/>
                  </a:lnTo>
                  <a:cubicBezTo>
                    <a:pt x="0" y="4474"/>
                    <a:pt x="60" y="4533"/>
                    <a:pt x="133" y="4533"/>
                  </a:cubicBezTo>
                  <a:lnTo>
                    <a:pt x="421" y="4533"/>
                  </a:lnTo>
                  <a:cubicBezTo>
                    <a:pt x="612" y="6277"/>
                    <a:pt x="1989" y="7655"/>
                    <a:pt x="3733" y="7845"/>
                  </a:cubicBezTo>
                  <a:lnTo>
                    <a:pt x="3733" y="8133"/>
                  </a:lnTo>
                  <a:cubicBezTo>
                    <a:pt x="3733" y="8207"/>
                    <a:pt x="3793" y="8267"/>
                    <a:pt x="3867" y="8267"/>
                  </a:cubicBezTo>
                  <a:lnTo>
                    <a:pt x="4400" y="8267"/>
                  </a:lnTo>
                  <a:cubicBezTo>
                    <a:pt x="4474" y="8267"/>
                    <a:pt x="4533" y="8207"/>
                    <a:pt x="4533" y="8133"/>
                  </a:cubicBezTo>
                  <a:lnTo>
                    <a:pt x="4533" y="7845"/>
                  </a:lnTo>
                  <a:cubicBezTo>
                    <a:pt x="6277" y="7655"/>
                    <a:pt x="7655" y="6277"/>
                    <a:pt x="7845" y="4533"/>
                  </a:cubicBezTo>
                  <a:lnTo>
                    <a:pt x="8133" y="4533"/>
                  </a:lnTo>
                  <a:cubicBezTo>
                    <a:pt x="8207" y="4533"/>
                    <a:pt x="8267" y="4474"/>
                    <a:pt x="8267" y="4400"/>
                  </a:cubicBezTo>
                  <a:lnTo>
                    <a:pt x="8267" y="3867"/>
                  </a:lnTo>
                  <a:cubicBezTo>
                    <a:pt x="8267" y="3793"/>
                    <a:pt x="8207" y="3733"/>
                    <a:pt x="8133" y="3733"/>
                  </a:cubicBezTo>
                  <a:close/>
                  <a:moveTo>
                    <a:pt x="4000" y="267"/>
                  </a:moveTo>
                  <a:lnTo>
                    <a:pt x="4267" y="267"/>
                  </a:lnTo>
                  <a:lnTo>
                    <a:pt x="4267" y="800"/>
                  </a:lnTo>
                  <a:lnTo>
                    <a:pt x="4000" y="800"/>
                  </a:lnTo>
                  <a:lnTo>
                    <a:pt x="4000" y="267"/>
                  </a:lnTo>
                  <a:close/>
                  <a:moveTo>
                    <a:pt x="267" y="4267"/>
                  </a:moveTo>
                  <a:lnTo>
                    <a:pt x="267" y="4000"/>
                  </a:lnTo>
                  <a:lnTo>
                    <a:pt x="800" y="4000"/>
                  </a:lnTo>
                  <a:lnTo>
                    <a:pt x="800" y="4267"/>
                  </a:lnTo>
                  <a:lnTo>
                    <a:pt x="267" y="4267"/>
                  </a:lnTo>
                  <a:close/>
                  <a:moveTo>
                    <a:pt x="4267" y="8000"/>
                  </a:moveTo>
                  <a:lnTo>
                    <a:pt x="4000" y="8000"/>
                  </a:lnTo>
                  <a:lnTo>
                    <a:pt x="4000" y="7467"/>
                  </a:lnTo>
                  <a:lnTo>
                    <a:pt x="4267" y="7467"/>
                  </a:lnTo>
                  <a:lnTo>
                    <a:pt x="4267" y="8000"/>
                  </a:lnTo>
                  <a:close/>
                  <a:moveTo>
                    <a:pt x="4533" y="7577"/>
                  </a:moveTo>
                  <a:lnTo>
                    <a:pt x="4533" y="7333"/>
                  </a:lnTo>
                  <a:cubicBezTo>
                    <a:pt x="4533" y="7260"/>
                    <a:pt x="4474" y="7200"/>
                    <a:pt x="4400" y="7200"/>
                  </a:cubicBezTo>
                  <a:lnTo>
                    <a:pt x="3867" y="7200"/>
                  </a:lnTo>
                  <a:cubicBezTo>
                    <a:pt x="3793" y="7200"/>
                    <a:pt x="3733" y="7260"/>
                    <a:pt x="3733" y="7333"/>
                  </a:cubicBezTo>
                  <a:lnTo>
                    <a:pt x="3733" y="7577"/>
                  </a:lnTo>
                  <a:cubicBezTo>
                    <a:pt x="2136" y="7390"/>
                    <a:pt x="877" y="6130"/>
                    <a:pt x="689" y="4533"/>
                  </a:cubicBezTo>
                  <a:lnTo>
                    <a:pt x="933" y="4533"/>
                  </a:lnTo>
                  <a:cubicBezTo>
                    <a:pt x="1007" y="4533"/>
                    <a:pt x="1067" y="4474"/>
                    <a:pt x="1067" y="4400"/>
                  </a:cubicBezTo>
                  <a:lnTo>
                    <a:pt x="1067" y="3867"/>
                  </a:lnTo>
                  <a:cubicBezTo>
                    <a:pt x="1067" y="3793"/>
                    <a:pt x="1007" y="3733"/>
                    <a:pt x="933" y="3733"/>
                  </a:cubicBezTo>
                  <a:lnTo>
                    <a:pt x="689" y="3733"/>
                  </a:lnTo>
                  <a:cubicBezTo>
                    <a:pt x="877" y="2136"/>
                    <a:pt x="2136" y="877"/>
                    <a:pt x="3733" y="689"/>
                  </a:cubicBezTo>
                  <a:lnTo>
                    <a:pt x="3733" y="933"/>
                  </a:lnTo>
                  <a:cubicBezTo>
                    <a:pt x="3733" y="1007"/>
                    <a:pt x="3793" y="1067"/>
                    <a:pt x="3867" y="1067"/>
                  </a:cubicBezTo>
                  <a:lnTo>
                    <a:pt x="4400" y="1067"/>
                  </a:lnTo>
                  <a:cubicBezTo>
                    <a:pt x="4474" y="1067"/>
                    <a:pt x="4533" y="1007"/>
                    <a:pt x="4533" y="933"/>
                  </a:cubicBezTo>
                  <a:lnTo>
                    <a:pt x="4533" y="689"/>
                  </a:lnTo>
                  <a:cubicBezTo>
                    <a:pt x="6130" y="877"/>
                    <a:pt x="7390" y="2136"/>
                    <a:pt x="7577" y="3733"/>
                  </a:cubicBezTo>
                  <a:lnTo>
                    <a:pt x="7333" y="3733"/>
                  </a:lnTo>
                  <a:cubicBezTo>
                    <a:pt x="7260" y="3733"/>
                    <a:pt x="7200" y="3793"/>
                    <a:pt x="7200" y="3867"/>
                  </a:cubicBezTo>
                  <a:lnTo>
                    <a:pt x="7200" y="4400"/>
                  </a:lnTo>
                  <a:cubicBezTo>
                    <a:pt x="7200" y="4474"/>
                    <a:pt x="7260" y="4533"/>
                    <a:pt x="7333" y="4533"/>
                  </a:cubicBezTo>
                  <a:lnTo>
                    <a:pt x="7577" y="4533"/>
                  </a:lnTo>
                  <a:cubicBezTo>
                    <a:pt x="7390" y="6130"/>
                    <a:pt x="6130" y="7390"/>
                    <a:pt x="4533" y="7577"/>
                  </a:cubicBezTo>
                  <a:close/>
                  <a:moveTo>
                    <a:pt x="8000" y="4267"/>
                  </a:moveTo>
                  <a:lnTo>
                    <a:pt x="7467" y="4267"/>
                  </a:lnTo>
                  <a:lnTo>
                    <a:pt x="7467" y="4000"/>
                  </a:lnTo>
                  <a:lnTo>
                    <a:pt x="8000" y="4000"/>
                  </a:lnTo>
                  <a:lnTo>
                    <a:pt x="8000" y="4267"/>
                  </a:lnTo>
                  <a:close/>
                  <a:moveTo>
                    <a:pt x="8000" y="4267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4017;p13">
              <a:extLst>
                <a:ext uri="{FF2B5EF4-FFF2-40B4-BE49-F238E27FC236}">
                  <a16:creationId xmlns:a16="http://schemas.microsoft.com/office/drawing/2014/main" id="{803C1787-9DB9-4E3C-B1BF-EA60A4A69AE4}"/>
                </a:ext>
              </a:extLst>
            </p:cNvPr>
            <p:cNvSpPr/>
            <p:nvPr/>
          </p:nvSpPr>
          <p:spPr>
            <a:xfrm>
              <a:off x="6675" y="3015"/>
              <a:ext cx="119" cy="119"/>
            </a:xfrm>
            <a:custGeom>
              <a:avLst/>
              <a:gdLst/>
              <a:ahLst/>
              <a:cxnLst/>
              <a:rect l="l" t="t" r="r" b="b"/>
              <a:pathLst>
                <a:path w="1333" h="1333" extrusionOk="0">
                  <a:moveTo>
                    <a:pt x="666" y="0"/>
                  </a:moveTo>
                  <a:cubicBezTo>
                    <a:pt x="298" y="0"/>
                    <a:pt x="0" y="298"/>
                    <a:pt x="0" y="666"/>
                  </a:cubicBezTo>
                  <a:cubicBezTo>
                    <a:pt x="0" y="1034"/>
                    <a:pt x="298" y="1333"/>
                    <a:pt x="666" y="1333"/>
                  </a:cubicBezTo>
                  <a:cubicBezTo>
                    <a:pt x="1034" y="1333"/>
                    <a:pt x="1333" y="1034"/>
                    <a:pt x="1333" y="666"/>
                  </a:cubicBezTo>
                  <a:cubicBezTo>
                    <a:pt x="1333" y="298"/>
                    <a:pt x="1034" y="0"/>
                    <a:pt x="666" y="0"/>
                  </a:cubicBezTo>
                  <a:close/>
                  <a:moveTo>
                    <a:pt x="666" y="1066"/>
                  </a:moveTo>
                  <a:cubicBezTo>
                    <a:pt x="445" y="1066"/>
                    <a:pt x="266" y="887"/>
                    <a:pt x="266" y="666"/>
                  </a:cubicBezTo>
                  <a:cubicBezTo>
                    <a:pt x="266" y="445"/>
                    <a:pt x="445" y="266"/>
                    <a:pt x="666" y="266"/>
                  </a:cubicBezTo>
                  <a:cubicBezTo>
                    <a:pt x="887" y="266"/>
                    <a:pt x="1066" y="445"/>
                    <a:pt x="1066" y="666"/>
                  </a:cubicBezTo>
                  <a:cubicBezTo>
                    <a:pt x="1066" y="887"/>
                    <a:pt x="887" y="1066"/>
                    <a:pt x="666" y="1066"/>
                  </a:cubicBezTo>
                  <a:close/>
                  <a:moveTo>
                    <a:pt x="666" y="1066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4018;p13">
              <a:extLst>
                <a:ext uri="{FF2B5EF4-FFF2-40B4-BE49-F238E27FC236}">
                  <a16:creationId xmlns:a16="http://schemas.microsoft.com/office/drawing/2014/main" id="{2AA1F53C-F201-4774-B0CC-4C0096E3E7CC}"/>
                </a:ext>
              </a:extLst>
            </p:cNvPr>
            <p:cNvSpPr/>
            <p:nvPr/>
          </p:nvSpPr>
          <p:spPr>
            <a:xfrm>
              <a:off x="6521" y="2861"/>
              <a:ext cx="427" cy="427"/>
            </a:xfrm>
            <a:custGeom>
              <a:avLst/>
              <a:gdLst/>
              <a:ahLst/>
              <a:cxnLst/>
              <a:rect l="l" t="t" r="r" b="b"/>
              <a:pathLst>
                <a:path w="4800" h="4800" extrusionOk="0">
                  <a:moveTo>
                    <a:pt x="4667" y="2267"/>
                  </a:moveTo>
                  <a:lnTo>
                    <a:pt x="4395" y="2267"/>
                  </a:lnTo>
                  <a:cubicBezTo>
                    <a:pt x="4328" y="1268"/>
                    <a:pt x="3532" y="473"/>
                    <a:pt x="2534" y="406"/>
                  </a:cubicBezTo>
                  <a:lnTo>
                    <a:pt x="2534" y="134"/>
                  </a:lnTo>
                  <a:cubicBezTo>
                    <a:pt x="2534" y="60"/>
                    <a:pt x="2474" y="0"/>
                    <a:pt x="2400" y="0"/>
                  </a:cubicBezTo>
                  <a:cubicBezTo>
                    <a:pt x="2327" y="0"/>
                    <a:pt x="2267" y="60"/>
                    <a:pt x="2267" y="134"/>
                  </a:cubicBezTo>
                  <a:lnTo>
                    <a:pt x="2267" y="406"/>
                  </a:lnTo>
                  <a:cubicBezTo>
                    <a:pt x="1268" y="473"/>
                    <a:pt x="473" y="1268"/>
                    <a:pt x="406" y="2267"/>
                  </a:cubicBezTo>
                  <a:lnTo>
                    <a:pt x="134" y="2267"/>
                  </a:lnTo>
                  <a:cubicBezTo>
                    <a:pt x="60" y="2267"/>
                    <a:pt x="0" y="2327"/>
                    <a:pt x="0" y="2400"/>
                  </a:cubicBezTo>
                  <a:cubicBezTo>
                    <a:pt x="0" y="2474"/>
                    <a:pt x="60" y="2534"/>
                    <a:pt x="134" y="2534"/>
                  </a:cubicBezTo>
                  <a:lnTo>
                    <a:pt x="406" y="2534"/>
                  </a:lnTo>
                  <a:cubicBezTo>
                    <a:pt x="473" y="3532"/>
                    <a:pt x="1268" y="4328"/>
                    <a:pt x="2267" y="4395"/>
                  </a:cubicBezTo>
                  <a:lnTo>
                    <a:pt x="2267" y="4667"/>
                  </a:lnTo>
                  <a:cubicBezTo>
                    <a:pt x="2267" y="4741"/>
                    <a:pt x="2327" y="4800"/>
                    <a:pt x="2400" y="4800"/>
                  </a:cubicBezTo>
                  <a:cubicBezTo>
                    <a:pt x="2474" y="4800"/>
                    <a:pt x="2534" y="4741"/>
                    <a:pt x="2534" y="4667"/>
                  </a:cubicBezTo>
                  <a:lnTo>
                    <a:pt x="2534" y="4395"/>
                  </a:lnTo>
                  <a:cubicBezTo>
                    <a:pt x="3532" y="4328"/>
                    <a:pt x="4328" y="3532"/>
                    <a:pt x="4395" y="2534"/>
                  </a:cubicBezTo>
                  <a:lnTo>
                    <a:pt x="4667" y="2534"/>
                  </a:lnTo>
                  <a:cubicBezTo>
                    <a:pt x="4741" y="2534"/>
                    <a:pt x="4800" y="2474"/>
                    <a:pt x="4800" y="2400"/>
                  </a:cubicBezTo>
                  <a:cubicBezTo>
                    <a:pt x="4800" y="2327"/>
                    <a:pt x="4741" y="2267"/>
                    <a:pt x="4667" y="2267"/>
                  </a:cubicBezTo>
                  <a:close/>
                  <a:moveTo>
                    <a:pt x="2534" y="4128"/>
                  </a:moveTo>
                  <a:lnTo>
                    <a:pt x="2534" y="3867"/>
                  </a:lnTo>
                  <a:cubicBezTo>
                    <a:pt x="2534" y="3793"/>
                    <a:pt x="2474" y="3734"/>
                    <a:pt x="2400" y="3734"/>
                  </a:cubicBezTo>
                  <a:cubicBezTo>
                    <a:pt x="2327" y="3734"/>
                    <a:pt x="2267" y="3793"/>
                    <a:pt x="2267" y="3867"/>
                  </a:cubicBezTo>
                  <a:lnTo>
                    <a:pt x="2267" y="4128"/>
                  </a:lnTo>
                  <a:cubicBezTo>
                    <a:pt x="1415" y="4062"/>
                    <a:pt x="739" y="3385"/>
                    <a:pt x="674" y="2534"/>
                  </a:cubicBezTo>
                  <a:lnTo>
                    <a:pt x="934" y="2534"/>
                  </a:lnTo>
                  <a:cubicBezTo>
                    <a:pt x="1007" y="2534"/>
                    <a:pt x="1067" y="2474"/>
                    <a:pt x="1067" y="2400"/>
                  </a:cubicBezTo>
                  <a:cubicBezTo>
                    <a:pt x="1067" y="2327"/>
                    <a:pt x="1007" y="2267"/>
                    <a:pt x="934" y="2267"/>
                  </a:cubicBezTo>
                  <a:lnTo>
                    <a:pt x="674" y="2267"/>
                  </a:lnTo>
                  <a:cubicBezTo>
                    <a:pt x="739" y="1415"/>
                    <a:pt x="1415" y="739"/>
                    <a:pt x="2267" y="674"/>
                  </a:cubicBezTo>
                  <a:lnTo>
                    <a:pt x="2267" y="934"/>
                  </a:lnTo>
                  <a:cubicBezTo>
                    <a:pt x="2267" y="1007"/>
                    <a:pt x="2327" y="1067"/>
                    <a:pt x="2400" y="1067"/>
                  </a:cubicBezTo>
                  <a:cubicBezTo>
                    <a:pt x="2474" y="1067"/>
                    <a:pt x="2534" y="1007"/>
                    <a:pt x="2534" y="934"/>
                  </a:cubicBezTo>
                  <a:lnTo>
                    <a:pt x="2534" y="674"/>
                  </a:lnTo>
                  <a:cubicBezTo>
                    <a:pt x="3385" y="739"/>
                    <a:pt x="4062" y="1415"/>
                    <a:pt x="4128" y="2267"/>
                  </a:cubicBezTo>
                  <a:lnTo>
                    <a:pt x="3867" y="2267"/>
                  </a:lnTo>
                  <a:cubicBezTo>
                    <a:pt x="3793" y="2267"/>
                    <a:pt x="3734" y="2327"/>
                    <a:pt x="3734" y="2400"/>
                  </a:cubicBezTo>
                  <a:cubicBezTo>
                    <a:pt x="3734" y="2474"/>
                    <a:pt x="3793" y="2534"/>
                    <a:pt x="3867" y="2534"/>
                  </a:cubicBezTo>
                  <a:lnTo>
                    <a:pt x="4128" y="2534"/>
                  </a:lnTo>
                  <a:cubicBezTo>
                    <a:pt x="4062" y="3385"/>
                    <a:pt x="3385" y="4062"/>
                    <a:pt x="2534" y="4128"/>
                  </a:cubicBezTo>
                  <a:close/>
                  <a:moveTo>
                    <a:pt x="2534" y="4128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1" name="Textfeld 330">
            <a:extLst>
              <a:ext uri="{FF2B5EF4-FFF2-40B4-BE49-F238E27FC236}">
                <a16:creationId xmlns:a16="http://schemas.microsoft.com/office/drawing/2014/main" id="{341BF1C1-5DDB-4FF2-A77D-A8F0C08859E9}"/>
              </a:ext>
            </a:extLst>
          </p:cNvPr>
          <p:cNvSpPr txBox="1"/>
          <p:nvPr/>
        </p:nvSpPr>
        <p:spPr>
          <a:xfrm>
            <a:off x="1372919" y="6417974"/>
            <a:ext cx="38472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17994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08800"/>
              </a:buClr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Timing</a:t>
            </a:r>
          </a:p>
        </p:txBody>
      </p:sp>
      <p:sp>
        <p:nvSpPr>
          <p:cNvPr id="332" name="Textfeld 331">
            <a:extLst>
              <a:ext uri="{FF2B5EF4-FFF2-40B4-BE49-F238E27FC236}">
                <a16:creationId xmlns:a16="http://schemas.microsoft.com/office/drawing/2014/main" id="{AF5AC722-CDB0-461F-94B7-AE40FF4264AF}"/>
              </a:ext>
            </a:extLst>
          </p:cNvPr>
          <p:cNvSpPr txBox="1"/>
          <p:nvPr/>
        </p:nvSpPr>
        <p:spPr>
          <a:xfrm>
            <a:off x="2149181" y="6417974"/>
            <a:ext cx="40235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17994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08800"/>
              </a:buClr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Budget</a:t>
            </a:r>
          </a:p>
        </p:txBody>
      </p:sp>
      <p:sp>
        <p:nvSpPr>
          <p:cNvPr id="333" name="Textfeld 332">
            <a:extLst>
              <a:ext uri="{FF2B5EF4-FFF2-40B4-BE49-F238E27FC236}">
                <a16:creationId xmlns:a16="http://schemas.microsoft.com/office/drawing/2014/main" id="{4D3AD0F4-0604-4428-9889-5DCDEE1DB022}"/>
              </a:ext>
            </a:extLst>
          </p:cNvPr>
          <p:cNvSpPr txBox="1"/>
          <p:nvPr/>
        </p:nvSpPr>
        <p:spPr>
          <a:xfrm>
            <a:off x="2998053" y="6413234"/>
            <a:ext cx="681277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17994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08800"/>
              </a:buClr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Results</a:t>
            </a:r>
          </a:p>
        </p:txBody>
      </p:sp>
      <p:graphicFrame>
        <p:nvGraphicFramePr>
          <p:cNvPr id="199" name="Group 47">
            <a:extLst>
              <a:ext uri="{FF2B5EF4-FFF2-40B4-BE49-F238E27FC236}">
                <a16:creationId xmlns:a16="http://schemas.microsoft.com/office/drawing/2014/main" id="{2B551779-5B72-4007-84F4-DE898052BDD9}"/>
              </a:ext>
            </a:extLst>
          </p:cNvPr>
          <p:cNvGraphicFramePr>
            <a:graphicFrameLocks noGrp="1"/>
          </p:cNvGraphicFramePr>
          <p:nvPr/>
        </p:nvGraphicFramePr>
        <p:xfrm>
          <a:off x="8735982" y="1196752"/>
          <a:ext cx="3001244" cy="252000"/>
        </p:xfrm>
        <a:graphic>
          <a:graphicData uri="http://schemas.openxmlformats.org/drawingml/2006/table">
            <a:tbl>
              <a:tblPr bandRow="1"/>
              <a:tblGrid>
                <a:gridCol w="3001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65000"/>
                        <a:buFont typeface="Monotype Sorts"/>
                        <a:buNone/>
                        <a:tabLst/>
                      </a:pPr>
                      <a:r>
                        <a:rPr kumimoji="0" lang="de-DE" sz="9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ヒラギノ角ゴ ProN W6"/>
                          <a:cs typeface="ヒラギノ角ゴ ProN W6"/>
                          <a:sym typeface="Arial" pitchFamily="34" charset="0"/>
                        </a:rPr>
                        <a:t>Project status &amp; activities</a:t>
                      </a:r>
                    </a:p>
                  </a:txBody>
                  <a:tcPr marL="68580" marR="68580" marT="36003" marB="36003" anchor="ctr" horzOverflow="overflow">
                    <a:lnL w="3175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FF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0" name="Rectangle 110">
            <a:extLst>
              <a:ext uri="{FF2B5EF4-FFF2-40B4-BE49-F238E27FC236}">
                <a16:creationId xmlns:a16="http://schemas.microsoft.com/office/drawing/2014/main" id="{C3A04858-44E1-4B03-A5A8-AFF48E25A151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735659" y="1535735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1" name="Rectangle 18">
            <a:extLst>
              <a:ext uri="{FF2B5EF4-FFF2-40B4-BE49-F238E27FC236}">
                <a16:creationId xmlns:a16="http://schemas.microsoft.com/office/drawing/2014/main" id="{EAC43420-521D-4B19-8FD9-12086A2ACE36}"/>
              </a:ext>
            </a:extLst>
          </p:cNvPr>
          <p:cNvSpPr/>
          <p:nvPr/>
        </p:nvSpPr>
        <p:spPr>
          <a:xfrm>
            <a:off x="6360134" y="1536861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9</a:t>
            </a:r>
          </a:p>
        </p:txBody>
      </p:sp>
      <p:sp>
        <p:nvSpPr>
          <p:cNvPr id="202" name="Rectangle 31">
            <a:extLst>
              <a:ext uri="{FF2B5EF4-FFF2-40B4-BE49-F238E27FC236}">
                <a16:creationId xmlns:a16="http://schemas.microsoft.com/office/drawing/2014/main" id="{C8D0DBD5-3144-4074-916D-03E5811F3FAA}"/>
              </a:ext>
            </a:extLst>
          </p:cNvPr>
          <p:cNvSpPr/>
          <p:nvPr/>
        </p:nvSpPr>
        <p:spPr>
          <a:xfrm>
            <a:off x="6360134" y="2117529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10</a:t>
            </a:r>
          </a:p>
        </p:txBody>
      </p:sp>
      <p:sp>
        <p:nvSpPr>
          <p:cNvPr id="203" name="Rectangle 44">
            <a:extLst>
              <a:ext uri="{FF2B5EF4-FFF2-40B4-BE49-F238E27FC236}">
                <a16:creationId xmlns:a16="http://schemas.microsoft.com/office/drawing/2014/main" id="{3548CF6A-3792-4219-9B33-890707AA57C5}"/>
              </a:ext>
            </a:extLst>
          </p:cNvPr>
          <p:cNvSpPr/>
          <p:nvPr/>
        </p:nvSpPr>
        <p:spPr>
          <a:xfrm>
            <a:off x="6360134" y="2698197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11</a:t>
            </a:r>
          </a:p>
        </p:txBody>
      </p:sp>
      <p:sp>
        <p:nvSpPr>
          <p:cNvPr id="204" name="Rectangle 57">
            <a:extLst>
              <a:ext uri="{FF2B5EF4-FFF2-40B4-BE49-F238E27FC236}">
                <a16:creationId xmlns:a16="http://schemas.microsoft.com/office/drawing/2014/main" id="{E53D70FE-8F8B-439C-A8F6-7F6BCCCF1BBC}"/>
              </a:ext>
            </a:extLst>
          </p:cNvPr>
          <p:cNvSpPr/>
          <p:nvPr/>
        </p:nvSpPr>
        <p:spPr>
          <a:xfrm>
            <a:off x="6360134" y="3859533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13</a:t>
            </a:r>
          </a:p>
        </p:txBody>
      </p:sp>
      <p:sp>
        <p:nvSpPr>
          <p:cNvPr id="205" name="Rectangle 83">
            <a:extLst>
              <a:ext uri="{FF2B5EF4-FFF2-40B4-BE49-F238E27FC236}">
                <a16:creationId xmlns:a16="http://schemas.microsoft.com/office/drawing/2014/main" id="{F176F9FC-159C-4283-AB6D-F29897E07E3C}"/>
              </a:ext>
            </a:extLst>
          </p:cNvPr>
          <p:cNvSpPr/>
          <p:nvPr/>
        </p:nvSpPr>
        <p:spPr>
          <a:xfrm>
            <a:off x="6360134" y="4440201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14</a:t>
            </a:r>
          </a:p>
        </p:txBody>
      </p:sp>
      <p:sp>
        <p:nvSpPr>
          <p:cNvPr id="206" name="Rectangle 96">
            <a:extLst>
              <a:ext uri="{FF2B5EF4-FFF2-40B4-BE49-F238E27FC236}">
                <a16:creationId xmlns:a16="http://schemas.microsoft.com/office/drawing/2014/main" id="{DFA26C3F-4878-4D6D-99AF-8913EE90F75F}"/>
              </a:ext>
            </a:extLst>
          </p:cNvPr>
          <p:cNvSpPr/>
          <p:nvPr/>
        </p:nvSpPr>
        <p:spPr>
          <a:xfrm>
            <a:off x="6347168" y="5020869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15</a:t>
            </a:r>
          </a:p>
        </p:txBody>
      </p:sp>
      <p:sp>
        <p:nvSpPr>
          <p:cNvPr id="207" name="Rectangle 154">
            <a:extLst>
              <a:ext uri="{FF2B5EF4-FFF2-40B4-BE49-F238E27FC236}">
                <a16:creationId xmlns:a16="http://schemas.microsoft.com/office/drawing/2014/main" id="{D32AFE2A-373A-4F9F-9191-F002C28EDC4A}"/>
              </a:ext>
            </a:extLst>
          </p:cNvPr>
          <p:cNvSpPr/>
          <p:nvPr/>
        </p:nvSpPr>
        <p:spPr>
          <a:xfrm>
            <a:off x="6360134" y="5601536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16</a:t>
            </a:r>
          </a:p>
        </p:txBody>
      </p:sp>
      <p:sp>
        <p:nvSpPr>
          <p:cNvPr id="208" name="Rectangle 167">
            <a:extLst>
              <a:ext uri="{FF2B5EF4-FFF2-40B4-BE49-F238E27FC236}">
                <a16:creationId xmlns:a16="http://schemas.microsoft.com/office/drawing/2014/main" id="{9D42E1E5-DE31-4DA9-B642-DA115B5FBBC2}"/>
              </a:ext>
            </a:extLst>
          </p:cNvPr>
          <p:cNvSpPr/>
          <p:nvPr/>
        </p:nvSpPr>
        <p:spPr>
          <a:xfrm>
            <a:off x="6360134" y="3278865"/>
            <a:ext cx="1348333" cy="532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8615" tIns="44308" rIns="44308" bIns="443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17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 panose="020B0604030504040204" pitchFamily="34" charset="0"/>
                <a:cs typeface="+mn-cs"/>
              </a:rPr>
              <a:t>Project 12</a:t>
            </a:r>
          </a:p>
        </p:txBody>
      </p:sp>
      <p:pic>
        <p:nvPicPr>
          <p:cNvPr id="209" name="Grafik 208">
            <a:extLst>
              <a:ext uri="{FF2B5EF4-FFF2-40B4-BE49-F238E27FC236}">
                <a16:creationId xmlns:a16="http://schemas.microsoft.com/office/drawing/2014/main" id="{8156C750-15D8-4EC5-BE8F-E136921E91B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7640327" y="1702777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10" name="Grafik 209">
            <a:extLst>
              <a:ext uri="{FF2B5EF4-FFF2-40B4-BE49-F238E27FC236}">
                <a16:creationId xmlns:a16="http://schemas.microsoft.com/office/drawing/2014/main" id="{32E8A2F3-199C-4EC1-A29D-E0E359D9B13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7962375" y="1698673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11" name="Grafik 210">
            <a:extLst>
              <a:ext uri="{FF2B5EF4-FFF2-40B4-BE49-F238E27FC236}">
                <a16:creationId xmlns:a16="http://schemas.microsoft.com/office/drawing/2014/main" id="{B85E08C6-E344-45D3-8865-F140B05F9AD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8294534" y="1702777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sp>
        <p:nvSpPr>
          <p:cNvPr id="212" name="Rechteck 211">
            <a:extLst>
              <a:ext uri="{FF2B5EF4-FFF2-40B4-BE49-F238E27FC236}">
                <a16:creationId xmlns:a16="http://schemas.microsoft.com/office/drawing/2014/main" id="{D5E0F0F5-D319-4674-AD04-BB33432F8875}"/>
              </a:ext>
            </a:extLst>
          </p:cNvPr>
          <p:cNvSpPr/>
          <p:nvPr/>
        </p:nvSpPr>
        <p:spPr bwMode="gray">
          <a:xfrm>
            <a:off x="8074009" y="1196752"/>
            <a:ext cx="252000" cy="252000"/>
          </a:xfrm>
          <a:prstGeom prst="rect">
            <a:avLst/>
          </a:prstGeom>
          <a:solidFill>
            <a:srgbClr val="00732D"/>
          </a:solidFill>
          <a:ln w="3175">
            <a:solidFill>
              <a:srgbClr val="0073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€</a:t>
            </a:r>
            <a:endParaRPr kumimoji="0" lang="en-D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3" name="Rechteck 212">
            <a:extLst>
              <a:ext uri="{FF2B5EF4-FFF2-40B4-BE49-F238E27FC236}">
                <a16:creationId xmlns:a16="http://schemas.microsoft.com/office/drawing/2014/main" id="{60EB7073-CB6D-4529-ADA7-28B464530343}"/>
              </a:ext>
            </a:extLst>
          </p:cNvPr>
          <p:cNvSpPr/>
          <p:nvPr/>
        </p:nvSpPr>
        <p:spPr bwMode="gray">
          <a:xfrm>
            <a:off x="8404864" y="1196752"/>
            <a:ext cx="252000" cy="252000"/>
          </a:xfrm>
          <a:prstGeom prst="rect">
            <a:avLst/>
          </a:prstGeom>
          <a:solidFill>
            <a:srgbClr val="00732D"/>
          </a:solidFill>
          <a:ln w="3175">
            <a:solidFill>
              <a:srgbClr val="0073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D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4" name="Rechteck 213">
            <a:extLst>
              <a:ext uri="{FF2B5EF4-FFF2-40B4-BE49-F238E27FC236}">
                <a16:creationId xmlns:a16="http://schemas.microsoft.com/office/drawing/2014/main" id="{609C446E-2DA4-4707-B4B9-842307A6D7A3}"/>
              </a:ext>
            </a:extLst>
          </p:cNvPr>
          <p:cNvSpPr/>
          <p:nvPr/>
        </p:nvSpPr>
        <p:spPr bwMode="gray">
          <a:xfrm>
            <a:off x="7748468" y="1196752"/>
            <a:ext cx="252000" cy="252000"/>
          </a:xfrm>
          <a:prstGeom prst="rect">
            <a:avLst/>
          </a:prstGeom>
          <a:solidFill>
            <a:srgbClr val="00732D"/>
          </a:solidFill>
          <a:ln w="3175">
            <a:solidFill>
              <a:srgbClr val="0073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</a:t>
            </a:r>
            <a:endParaRPr kumimoji="0" lang="en-D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5" name="Rechteck 214">
            <a:extLst>
              <a:ext uri="{FF2B5EF4-FFF2-40B4-BE49-F238E27FC236}">
                <a16:creationId xmlns:a16="http://schemas.microsoft.com/office/drawing/2014/main" id="{95D0BD29-B570-4135-8E4F-391A13312B2D}"/>
              </a:ext>
            </a:extLst>
          </p:cNvPr>
          <p:cNvSpPr/>
          <p:nvPr/>
        </p:nvSpPr>
        <p:spPr bwMode="gray">
          <a:xfrm>
            <a:off x="6360135" y="1196752"/>
            <a:ext cx="1350118" cy="252000"/>
          </a:xfrm>
          <a:prstGeom prst="rect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Sub Projects</a:t>
            </a:r>
            <a:endParaRPr kumimoji="0" lang="en-DE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16" name="Google Shape;4015;p13">
            <a:extLst>
              <a:ext uri="{FF2B5EF4-FFF2-40B4-BE49-F238E27FC236}">
                <a16:creationId xmlns:a16="http://schemas.microsoft.com/office/drawing/2014/main" id="{0E7BB5C8-7E26-4C4A-AA42-847752B0398D}"/>
              </a:ext>
            </a:extLst>
          </p:cNvPr>
          <p:cNvGrpSpPr/>
          <p:nvPr/>
        </p:nvGrpSpPr>
        <p:grpSpPr>
          <a:xfrm>
            <a:off x="8440190" y="1227232"/>
            <a:ext cx="187011" cy="186053"/>
            <a:chOff x="6367" y="2707"/>
            <a:chExt cx="735" cy="735"/>
          </a:xfrm>
          <a:solidFill>
            <a:sysClr val="window" lastClr="FFFFFF"/>
          </a:solidFill>
        </p:grpSpPr>
        <p:sp>
          <p:nvSpPr>
            <p:cNvPr id="217" name="Google Shape;4016;p13">
              <a:extLst>
                <a:ext uri="{FF2B5EF4-FFF2-40B4-BE49-F238E27FC236}">
                  <a16:creationId xmlns:a16="http://schemas.microsoft.com/office/drawing/2014/main" id="{48DC1BF4-3B5E-465E-B598-A2E4531A87D1}"/>
                </a:ext>
              </a:extLst>
            </p:cNvPr>
            <p:cNvSpPr/>
            <p:nvPr/>
          </p:nvSpPr>
          <p:spPr>
            <a:xfrm>
              <a:off x="6367" y="2707"/>
              <a:ext cx="735" cy="735"/>
            </a:xfrm>
            <a:custGeom>
              <a:avLst/>
              <a:gdLst/>
              <a:ahLst/>
              <a:cxnLst/>
              <a:rect l="l" t="t" r="r" b="b"/>
              <a:pathLst>
                <a:path w="8267" h="8267" extrusionOk="0">
                  <a:moveTo>
                    <a:pt x="8133" y="3733"/>
                  </a:moveTo>
                  <a:lnTo>
                    <a:pt x="7845" y="3733"/>
                  </a:lnTo>
                  <a:cubicBezTo>
                    <a:pt x="7655" y="1989"/>
                    <a:pt x="6277" y="612"/>
                    <a:pt x="4533" y="421"/>
                  </a:cubicBezTo>
                  <a:lnTo>
                    <a:pt x="4533" y="133"/>
                  </a:lnTo>
                  <a:cubicBezTo>
                    <a:pt x="4533" y="60"/>
                    <a:pt x="4474" y="0"/>
                    <a:pt x="4400" y="0"/>
                  </a:cubicBezTo>
                  <a:lnTo>
                    <a:pt x="3867" y="0"/>
                  </a:lnTo>
                  <a:cubicBezTo>
                    <a:pt x="3793" y="0"/>
                    <a:pt x="3733" y="60"/>
                    <a:pt x="3733" y="133"/>
                  </a:cubicBezTo>
                  <a:lnTo>
                    <a:pt x="3733" y="421"/>
                  </a:lnTo>
                  <a:cubicBezTo>
                    <a:pt x="1989" y="612"/>
                    <a:pt x="612" y="1989"/>
                    <a:pt x="421" y="3733"/>
                  </a:cubicBezTo>
                  <a:lnTo>
                    <a:pt x="133" y="3733"/>
                  </a:lnTo>
                  <a:cubicBezTo>
                    <a:pt x="60" y="3733"/>
                    <a:pt x="0" y="3793"/>
                    <a:pt x="0" y="3867"/>
                  </a:cubicBezTo>
                  <a:lnTo>
                    <a:pt x="0" y="4400"/>
                  </a:lnTo>
                  <a:cubicBezTo>
                    <a:pt x="0" y="4474"/>
                    <a:pt x="60" y="4533"/>
                    <a:pt x="133" y="4533"/>
                  </a:cubicBezTo>
                  <a:lnTo>
                    <a:pt x="421" y="4533"/>
                  </a:lnTo>
                  <a:cubicBezTo>
                    <a:pt x="612" y="6277"/>
                    <a:pt x="1989" y="7655"/>
                    <a:pt x="3733" y="7845"/>
                  </a:cubicBezTo>
                  <a:lnTo>
                    <a:pt x="3733" y="8133"/>
                  </a:lnTo>
                  <a:cubicBezTo>
                    <a:pt x="3733" y="8207"/>
                    <a:pt x="3793" y="8267"/>
                    <a:pt x="3867" y="8267"/>
                  </a:cubicBezTo>
                  <a:lnTo>
                    <a:pt x="4400" y="8267"/>
                  </a:lnTo>
                  <a:cubicBezTo>
                    <a:pt x="4474" y="8267"/>
                    <a:pt x="4533" y="8207"/>
                    <a:pt x="4533" y="8133"/>
                  </a:cubicBezTo>
                  <a:lnTo>
                    <a:pt x="4533" y="7845"/>
                  </a:lnTo>
                  <a:cubicBezTo>
                    <a:pt x="6277" y="7655"/>
                    <a:pt x="7655" y="6277"/>
                    <a:pt x="7845" y="4533"/>
                  </a:cubicBezTo>
                  <a:lnTo>
                    <a:pt x="8133" y="4533"/>
                  </a:lnTo>
                  <a:cubicBezTo>
                    <a:pt x="8207" y="4533"/>
                    <a:pt x="8267" y="4474"/>
                    <a:pt x="8267" y="4400"/>
                  </a:cubicBezTo>
                  <a:lnTo>
                    <a:pt x="8267" y="3867"/>
                  </a:lnTo>
                  <a:cubicBezTo>
                    <a:pt x="8267" y="3793"/>
                    <a:pt x="8207" y="3733"/>
                    <a:pt x="8133" y="3733"/>
                  </a:cubicBezTo>
                  <a:close/>
                  <a:moveTo>
                    <a:pt x="4000" y="267"/>
                  </a:moveTo>
                  <a:lnTo>
                    <a:pt x="4267" y="267"/>
                  </a:lnTo>
                  <a:lnTo>
                    <a:pt x="4267" y="800"/>
                  </a:lnTo>
                  <a:lnTo>
                    <a:pt x="4000" y="800"/>
                  </a:lnTo>
                  <a:lnTo>
                    <a:pt x="4000" y="267"/>
                  </a:lnTo>
                  <a:close/>
                  <a:moveTo>
                    <a:pt x="267" y="4267"/>
                  </a:moveTo>
                  <a:lnTo>
                    <a:pt x="267" y="4000"/>
                  </a:lnTo>
                  <a:lnTo>
                    <a:pt x="800" y="4000"/>
                  </a:lnTo>
                  <a:lnTo>
                    <a:pt x="800" y="4267"/>
                  </a:lnTo>
                  <a:lnTo>
                    <a:pt x="267" y="4267"/>
                  </a:lnTo>
                  <a:close/>
                  <a:moveTo>
                    <a:pt x="4267" y="8000"/>
                  </a:moveTo>
                  <a:lnTo>
                    <a:pt x="4000" y="8000"/>
                  </a:lnTo>
                  <a:lnTo>
                    <a:pt x="4000" y="7467"/>
                  </a:lnTo>
                  <a:lnTo>
                    <a:pt x="4267" y="7467"/>
                  </a:lnTo>
                  <a:lnTo>
                    <a:pt x="4267" y="8000"/>
                  </a:lnTo>
                  <a:close/>
                  <a:moveTo>
                    <a:pt x="4533" y="7577"/>
                  </a:moveTo>
                  <a:lnTo>
                    <a:pt x="4533" y="7333"/>
                  </a:lnTo>
                  <a:cubicBezTo>
                    <a:pt x="4533" y="7260"/>
                    <a:pt x="4474" y="7200"/>
                    <a:pt x="4400" y="7200"/>
                  </a:cubicBezTo>
                  <a:lnTo>
                    <a:pt x="3867" y="7200"/>
                  </a:lnTo>
                  <a:cubicBezTo>
                    <a:pt x="3793" y="7200"/>
                    <a:pt x="3733" y="7260"/>
                    <a:pt x="3733" y="7333"/>
                  </a:cubicBezTo>
                  <a:lnTo>
                    <a:pt x="3733" y="7577"/>
                  </a:lnTo>
                  <a:cubicBezTo>
                    <a:pt x="2136" y="7390"/>
                    <a:pt x="877" y="6130"/>
                    <a:pt x="689" y="4533"/>
                  </a:cubicBezTo>
                  <a:lnTo>
                    <a:pt x="933" y="4533"/>
                  </a:lnTo>
                  <a:cubicBezTo>
                    <a:pt x="1007" y="4533"/>
                    <a:pt x="1067" y="4474"/>
                    <a:pt x="1067" y="4400"/>
                  </a:cubicBezTo>
                  <a:lnTo>
                    <a:pt x="1067" y="3867"/>
                  </a:lnTo>
                  <a:cubicBezTo>
                    <a:pt x="1067" y="3793"/>
                    <a:pt x="1007" y="3733"/>
                    <a:pt x="933" y="3733"/>
                  </a:cubicBezTo>
                  <a:lnTo>
                    <a:pt x="689" y="3733"/>
                  </a:lnTo>
                  <a:cubicBezTo>
                    <a:pt x="877" y="2136"/>
                    <a:pt x="2136" y="877"/>
                    <a:pt x="3733" y="689"/>
                  </a:cubicBezTo>
                  <a:lnTo>
                    <a:pt x="3733" y="933"/>
                  </a:lnTo>
                  <a:cubicBezTo>
                    <a:pt x="3733" y="1007"/>
                    <a:pt x="3793" y="1067"/>
                    <a:pt x="3867" y="1067"/>
                  </a:cubicBezTo>
                  <a:lnTo>
                    <a:pt x="4400" y="1067"/>
                  </a:lnTo>
                  <a:cubicBezTo>
                    <a:pt x="4474" y="1067"/>
                    <a:pt x="4533" y="1007"/>
                    <a:pt x="4533" y="933"/>
                  </a:cubicBezTo>
                  <a:lnTo>
                    <a:pt x="4533" y="689"/>
                  </a:lnTo>
                  <a:cubicBezTo>
                    <a:pt x="6130" y="877"/>
                    <a:pt x="7390" y="2136"/>
                    <a:pt x="7577" y="3733"/>
                  </a:cubicBezTo>
                  <a:lnTo>
                    <a:pt x="7333" y="3733"/>
                  </a:lnTo>
                  <a:cubicBezTo>
                    <a:pt x="7260" y="3733"/>
                    <a:pt x="7200" y="3793"/>
                    <a:pt x="7200" y="3867"/>
                  </a:cubicBezTo>
                  <a:lnTo>
                    <a:pt x="7200" y="4400"/>
                  </a:lnTo>
                  <a:cubicBezTo>
                    <a:pt x="7200" y="4474"/>
                    <a:pt x="7260" y="4533"/>
                    <a:pt x="7333" y="4533"/>
                  </a:cubicBezTo>
                  <a:lnTo>
                    <a:pt x="7577" y="4533"/>
                  </a:lnTo>
                  <a:cubicBezTo>
                    <a:pt x="7390" y="6130"/>
                    <a:pt x="6130" y="7390"/>
                    <a:pt x="4533" y="7577"/>
                  </a:cubicBezTo>
                  <a:close/>
                  <a:moveTo>
                    <a:pt x="8000" y="4267"/>
                  </a:moveTo>
                  <a:lnTo>
                    <a:pt x="7467" y="4267"/>
                  </a:lnTo>
                  <a:lnTo>
                    <a:pt x="7467" y="4000"/>
                  </a:lnTo>
                  <a:lnTo>
                    <a:pt x="8000" y="4000"/>
                  </a:lnTo>
                  <a:lnTo>
                    <a:pt x="8000" y="4267"/>
                  </a:lnTo>
                  <a:close/>
                  <a:moveTo>
                    <a:pt x="8000" y="4267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4017;p13">
              <a:extLst>
                <a:ext uri="{FF2B5EF4-FFF2-40B4-BE49-F238E27FC236}">
                  <a16:creationId xmlns:a16="http://schemas.microsoft.com/office/drawing/2014/main" id="{C988E89C-7638-435E-8149-76CB512B6C82}"/>
                </a:ext>
              </a:extLst>
            </p:cNvPr>
            <p:cNvSpPr/>
            <p:nvPr/>
          </p:nvSpPr>
          <p:spPr>
            <a:xfrm>
              <a:off x="6675" y="3015"/>
              <a:ext cx="119" cy="119"/>
            </a:xfrm>
            <a:custGeom>
              <a:avLst/>
              <a:gdLst/>
              <a:ahLst/>
              <a:cxnLst/>
              <a:rect l="l" t="t" r="r" b="b"/>
              <a:pathLst>
                <a:path w="1333" h="1333" extrusionOk="0">
                  <a:moveTo>
                    <a:pt x="666" y="0"/>
                  </a:moveTo>
                  <a:cubicBezTo>
                    <a:pt x="298" y="0"/>
                    <a:pt x="0" y="298"/>
                    <a:pt x="0" y="666"/>
                  </a:cubicBezTo>
                  <a:cubicBezTo>
                    <a:pt x="0" y="1034"/>
                    <a:pt x="298" y="1333"/>
                    <a:pt x="666" y="1333"/>
                  </a:cubicBezTo>
                  <a:cubicBezTo>
                    <a:pt x="1034" y="1333"/>
                    <a:pt x="1333" y="1034"/>
                    <a:pt x="1333" y="666"/>
                  </a:cubicBezTo>
                  <a:cubicBezTo>
                    <a:pt x="1333" y="298"/>
                    <a:pt x="1034" y="0"/>
                    <a:pt x="666" y="0"/>
                  </a:cubicBezTo>
                  <a:close/>
                  <a:moveTo>
                    <a:pt x="666" y="1066"/>
                  </a:moveTo>
                  <a:cubicBezTo>
                    <a:pt x="445" y="1066"/>
                    <a:pt x="266" y="887"/>
                    <a:pt x="266" y="666"/>
                  </a:cubicBezTo>
                  <a:cubicBezTo>
                    <a:pt x="266" y="445"/>
                    <a:pt x="445" y="266"/>
                    <a:pt x="666" y="266"/>
                  </a:cubicBezTo>
                  <a:cubicBezTo>
                    <a:pt x="887" y="266"/>
                    <a:pt x="1066" y="445"/>
                    <a:pt x="1066" y="666"/>
                  </a:cubicBezTo>
                  <a:cubicBezTo>
                    <a:pt x="1066" y="887"/>
                    <a:pt x="887" y="1066"/>
                    <a:pt x="666" y="1066"/>
                  </a:cubicBezTo>
                  <a:close/>
                  <a:moveTo>
                    <a:pt x="666" y="1066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4018;p13">
              <a:extLst>
                <a:ext uri="{FF2B5EF4-FFF2-40B4-BE49-F238E27FC236}">
                  <a16:creationId xmlns:a16="http://schemas.microsoft.com/office/drawing/2014/main" id="{EA74CD7E-0CE4-475A-9534-9EC719E5D149}"/>
                </a:ext>
              </a:extLst>
            </p:cNvPr>
            <p:cNvSpPr/>
            <p:nvPr/>
          </p:nvSpPr>
          <p:spPr>
            <a:xfrm>
              <a:off x="6521" y="2861"/>
              <a:ext cx="427" cy="427"/>
            </a:xfrm>
            <a:custGeom>
              <a:avLst/>
              <a:gdLst/>
              <a:ahLst/>
              <a:cxnLst/>
              <a:rect l="l" t="t" r="r" b="b"/>
              <a:pathLst>
                <a:path w="4800" h="4800" extrusionOk="0">
                  <a:moveTo>
                    <a:pt x="4667" y="2267"/>
                  </a:moveTo>
                  <a:lnTo>
                    <a:pt x="4395" y="2267"/>
                  </a:lnTo>
                  <a:cubicBezTo>
                    <a:pt x="4328" y="1268"/>
                    <a:pt x="3532" y="473"/>
                    <a:pt x="2534" y="406"/>
                  </a:cubicBezTo>
                  <a:lnTo>
                    <a:pt x="2534" y="134"/>
                  </a:lnTo>
                  <a:cubicBezTo>
                    <a:pt x="2534" y="60"/>
                    <a:pt x="2474" y="0"/>
                    <a:pt x="2400" y="0"/>
                  </a:cubicBezTo>
                  <a:cubicBezTo>
                    <a:pt x="2327" y="0"/>
                    <a:pt x="2267" y="60"/>
                    <a:pt x="2267" y="134"/>
                  </a:cubicBezTo>
                  <a:lnTo>
                    <a:pt x="2267" y="406"/>
                  </a:lnTo>
                  <a:cubicBezTo>
                    <a:pt x="1268" y="473"/>
                    <a:pt x="473" y="1268"/>
                    <a:pt x="406" y="2267"/>
                  </a:cubicBezTo>
                  <a:lnTo>
                    <a:pt x="134" y="2267"/>
                  </a:lnTo>
                  <a:cubicBezTo>
                    <a:pt x="60" y="2267"/>
                    <a:pt x="0" y="2327"/>
                    <a:pt x="0" y="2400"/>
                  </a:cubicBezTo>
                  <a:cubicBezTo>
                    <a:pt x="0" y="2474"/>
                    <a:pt x="60" y="2534"/>
                    <a:pt x="134" y="2534"/>
                  </a:cubicBezTo>
                  <a:lnTo>
                    <a:pt x="406" y="2534"/>
                  </a:lnTo>
                  <a:cubicBezTo>
                    <a:pt x="473" y="3532"/>
                    <a:pt x="1268" y="4328"/>
                    <a:pt x="2267" y="4395"/>
                  </a:cubicBezTo>
                  <a:lnTo>
                    <a:pt x="2267" y="4667"/>
                  </a:lnTo>
                  <a:cubicBezTo>
                    <a:pt x="2267" y="4741"/>
                    <a:pt x="2327" y="4800"/>
                    <a:pt x="2400" y="4800"/>
                  </a:cubicBezTo>
                  <a:cubicBezTo>
                    <a:pt x="2474" y="4800"/>
                    <a:pt x="2534" y="4741"/>
                    <a:pt x="2534" y="4667"/>
                  </a:cubicBezTo>
                  <a:lnTo>
                    <a:pt x="2534" y="4395"/>
                  </a:lnTo>
                  <a:cubicBezTo>
                    <a:pt x="3532" y="4328"/>
                    <a:pt x="4328" y="3532"/>
                    <a:pt x="4395" y="2534"/>
                  </a:cubicBezTo>
                  <a:lnTo>
                    <a:pt x="4667" y="2534"/>
                  </a:lnTo>
                  <a:cubicBezTo>
                    <a:pt x="4741" y="2534"/>
                    <a:pt x="4800" y="2474"/>
                    <a:pt x="4800" y="2400"/>
                  </a:cubicBezTo>
                  <a:cubicBezTo>
                    <a:pt x="4800" y="2327"/>
                    <a:pt x="4741" y="2267"/>
                    <a:pt x="4667" y="2267"/>
                  </a:cubicBezTo>
                  <a:close/>
                  <a:moveTo>
                    <a:pt x="2534" y="4128"/>
                  </a:moveTo>
                  <a:lnTo>
                    <a:pt x="2534" y="3867"/>
                  </a:lnTo>
                  <a:cubicBezTo>
                    <a:pt x="2534" y="3793"/>
                    <a:pt x="2474" y="3734"/>
                    <a:pt x="2400" y="3734"/>
                  </a:cubicBezTo>
                  <a:cubicBezTo>
                    <a:pt x="2327" y="3734"/>
                    <a:pt x="2267" y="3793"/>
                    <a:pt x="2267" y="3867"/>
                  </a:cubicBezTo>
                  <a:lnTo>
                    <a:pt x="2267" y="4128"/>
                  </a:lnTo>
                  <a:cubicBezTo>
                    <a:pt x="1415" y="4062"/>
                    <a:pt x="739" y="3385"/>
                    <a:pt x="674" y="2534"/>
                  </a:cubicBezTo>
                  <a:lnTo>
                    <a:pt x="934" y="2534"/>
                  </a:lnTo>
                  <a:cubicBezTo>
                    <a:pt x="1007" y="2534"/>
                    <a:pt x="1067" y="2474"/>
                    <a:pt x="1067" y="2400"/>
                  </a:cubicBezTo>
                  <a:cubicBezTo>
                    <a:pt x="1067" y="2327"/>
                    <a:pt x="1007" y="2267"/>
                    <a:pt x="934" y="2267"/>
                  </a:cubicBezTo>
                  <a:lnTo>
                    <a:pt x="674" y="2267"/>
                  </a:lnTo>
                  <a:cubicBezTo>
                    <a:pt x="739" y="1415"/>
                    <a:pt x="1415" y="739"/>
                    <a:pt x="2267" y="674"/>
                  </a:cubicBezTo>
                  <a:lnTo>
                    <a:pt x="2267" y="934"/>
                  </a:lnTo>
                  <a:cubicBezTo>
                    <a:pt x="2267" y="1007"/>
                    <a:pt x="2327" y="1067"/>
                    <a:pt x="2400" y="1067"/>
                  </a:cubicBezTo>
                  <a:cubicBezTo>
                    <a:pt x="2474" y="1067"/>
                    <a:pt x="2534" y="1007"/>
                    <a:pt x="2534" y="934"/>
                  </a:cubicBezTo>
                  <a:lnTo>
                    <a:pt x="2534" y="674"/>
                  </a:lnTo>
                  <a:cubicBezTo>
                    <a:pt x="3385" y="739"/>
                    <a:pt x="4062" y="1415"/>
                    <a:pt x="4128" y="2267"/>
                  </a:cubicBezTo>
                  <a:lnTo>
                    <a:pt x="3867" y="2267"/>
                  </a:lnTo>
                  <a:cubicBezTo>
                    <a:pt x="3793" y="2267"/>
                    <a:pt x="3734" y="2327"/>
                    <a:pt x="3734" y="2400"/>
                  </a:cubicBezTo>
                  <a:cubicBezTo>
                    <a:pt x="3734" y="2474"/>
                    <a:pt x="3793" y="2534"/>
                    <a:pt x="3867" y="2534"/>
                  </a:cubicBezTo>
                  <a:lnTo>
                    <a:pt x="4128" y="2534"/>
                  </a:lnTo>
                  <a:cubicBezTo>
                    <a:pt x="4062" y="3385"/>
                    <a:pt x="3385" y="4062"/>
                    <a:pt x="2534" y="4128"/>
                  </a:cubicBezTo>
                  <a:close/>
                  <a:moveTo>
                    <a:pt x="2534" y="4128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20" name="Grafik 219">
            <a:extLst>
              <a:ext uri="{FF2B5EF4-FFF2-40B4-BE49-F238E27FC236}">
                <a16:creationId xmlns:a16="http://schemas.microsoft.com/office/drawing/2014/main" id="{79575A07-2FF9-48B2-93D3-09FE7E48F68B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7640327" y="2287031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1" name="Grafik 220">
            <a:extLst>
              <a:ext uri="{FF2B5EF4-FFF2-40B4-BE49-F238E27FC236}">
                <a16:creationId xmlns:a16="http://schemas.microsoft.com/office/drawing/2014/main" id="{76DFD698-0DF1-47C1-9BDB-4652FA5F8FA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7962375" y="2282928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2" name="Grafik 221">
            <a:extLst>
              <a:ext uri="{FF2B5EF4-FFF2-40B4-BE49-F238E27FC236}">
                <a16:creationId xmlns:a16="http://schemas.microsoft.com/office/drawing/2014/main" id="{1A84B06A-0B3F-4165-B6D8-1E638CED768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8294534" y="2287031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3" name="Grafik 222">
            <a:extLst>
              <a:ext uri="{FF2B5EF4-FFF2-40B4-BE49-F238E27FC236}">
                <a16:creationId xmlns:a16="http://schemas.microsoft.com/office/drawing/2014/main" id="{B6BB6766-C7A7-4B1F-A75E-1EBCF4C7AD6C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7640327" y="2871285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4" name="Grafik 223">
            <a:extLst>
              <a:ext uri="{FF2B5EF4-FFF2-40B4-BE49-F238E27FC236}">
                <a16:creationId xmlns:a16="http://schemas.microsoft.com/office/drawing/2014/main" id="{FBE80897-DE5A-42CF-8B52-D94D9102AA1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7962375" y="2867182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5" name="Grafik 224">
            <a:extLst>
              <a:ext uri="{FF2B5EF4-FFF2-40B4-BE49-F238E27FC236}">
                <a16:creationId xmlns:a16="http://schemas.microsoft.com/office/drawing/2014/main" id="{3B27162D-CB82-4CA5-A996-3ACE4E772E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8294534" y="2871285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6" name="Grafik 225">
            <a:extLst>
              <a:ext uri="{FF2B5EF4-FFF2-40B4-BE49-F238E27FC236}">
                <a16:creationId xmlns:a16="http://schemas.microsoft.com/office/drawing/2014/main" id="{7D8B3FF8-457A-4E23-ABA7-2088DD57514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7640327" y="3455539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7" name="Grafik 226">
            <a:extLst>
              <a:ext uri="{FF2B5EF4-FFF2-40B4-BE49-F238E27FC236}">
                <a16:creationId xmlns:a16="http://schemas.microsoft.com/office/drawing/2014/main" id="{B0AD3240-2809-49CC-B994-E8B2BDD3D915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7962375" y="3451436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8" name="Grafik 227">
            <a:extLst>
              <a:ext uri="{FF2B5EF4-FFF2-40B4-BE49-F238E27FC236}">
                <a16:creationId xmlns:a16="http://schemas.microsoft.com/office/drawing/2014/main" id="{58EE5193-6FC4-40E4-B44C-A2D4F0CC2379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8294534" y="3455539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29" name="Grafik 228">
            <a:extLst>
              <a:ext uri="{FF2B5EF4-FFF2-40B4-BE49-F238E27FC236}">
                <a16:creationId xmlns:a16="http://schemas.microsoft.com/office/drawing/2014/main" id="{61D70652-D5C3-4B8A-B5B2-699643F5241B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7640327" y="4039793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0" name="Grafik 229">
            <a:extLst>
              <a:ext uri="{FF2B5EF4-FFF2-40B4-BE49-F238E27FC236}">
                <a16:creationId xmlns:a16="http://schemas.microsoft.com/office/drawing/2014/main" id="{B8D8422F-2BF1-4C5F-BE31-AE699687A8E6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7962375" y="4035689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1" name="Grafik 230">
            <a:extLst>
              <a:ext uri="{FF2B5EF4-FFF2-40B4-BE49-F238E27FC236}">
                <a16:creationId xmlns:a16="http://schemas.microsoft.com/office/drawing/2014/main" id="{B7D7EFF2-BB4A-4470-9C40-CE38F4CCAD1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8294534" y="4039793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2" name="Grafik 231">
            <a:extLst>
              <a:ext uri="{FF2B5EF4-FFF2-40B4-BE49-F238E27FC236}">
                <a16:creationId xmlns:a16="http://schemas.microsoft.com/office/drawing/2014/main" id="{4D114885-7372-406C-9CFD-8B459D5C120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7640327" y="4624047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3" name="Grafik 232">
            <a:extLst>
              <a:ext uri="{FF2B5EF4-FFF2-40B4-BE49-F238E27FC236}">
                <a16:creationId xmlns:a16="http://schemas.microsoft.com/office/drawing/2014/main" id="{26A21819-57FB-4D5C-B46A-4744DD94124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7962375" y="4619943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4" name="Grafik 233">
            <a:extLst>
              <a:ext uri="{FF2B5EF4-FFF2-40B4-BE49-F238E27FC236}">
                <a16:creationId xmlns:a16="http://schemas.microsoft.com/office/drawing/2014/main" id="{37C98C3F-F275-4792-93F6-B9FDD659751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8294534" y="4624047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5" name="Grafik 234">
            <a:extLst>
              <a:ext uri="{FF2B5EF4-FFF2-40B4-BE49-F238E27FC236}">
                <a16:creationId xmlns:a16="http://schemas.microsoft.com/office/drawing/2014/main" id="{D12E89C8-AE2E-441B-8633-BBA8EC90340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7640327" y="5208301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6" name="Grafik 235">
            <a:extLst>
              <a:ext uri="{FF2B5EF4-FFF2-40B4-BE49-F238E27FC236}">
                <a16:creationId xmlns:a16="http://schemas.microsoft.com/office/drawing/2014/main" id="{122225D5-73EE-4B40-B667-62C2BDE0908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7962375" y="5204197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7" name="Grafik 236">
            <a:extLst>
              <a:ext uri="{FF2B5EF4-FFF2-40B4-BE49-F238E27FC236}">
                <a16:creationId xmlns:a16="http://schemas.microsoft.com/office/drawing/2014/main" id="{D20CDAAD-5180-413D-817B-65A8AD4BB84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8294534" y="5208301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8" name="Grafik 237">
            <a:extLst>
              <a:ext uri="{FF2B5EF4-FFF2-40B4-BE49-F238E27FC236}">
                <a16:creationId xmlns:a16="http://schemas.microsoft.com/office/drawing/2014/main" id="{D31B25FB-BE41-4A22-BA55-9C41ADA9076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 rot="5400000">
            <a:off x="7640327" y="5792556"/>
            <a:ext cx="467879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39" name="Grafik 238">
            <a:extLst>
              <a:ext uri="{FF2B5EF4-FFF2-40B4-BE49-F238E27FC236}">
                <a16:creationId xmlns:a16="http://schemas.microsoft.com/office/drawing/2014/main" id="{7CDDEAD6-757C-46D9-86FA-FE815D675A7C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 rot="16200000">
            <a:off x="7962375" y="5788452"/>
            <a:ext cx="467879" cy="164167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pic>
        <p:nvPicPr>
          <p:cNvPr id="240" name="Grafik 239">
            <a:extLst>
              <a:ext uri="{FF2B5EF4-FFF2-40B4-BE49-F238E27FC236}">
                <a16:creationId xmlns:a16="http://schemas.microsoft.com/office/drawing/2014/main" id="{B1D311EE-E633-47B4-97D7-8876802C874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5400000">
            <a:off x="8294534" y="5792556"/>
            <a:ext cx="467878" cy="155959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</p:pic>
      <p:sp>
        <p:nvSpPr>
          <p:cNvPr id="241" name="Rectangle 110">
            <a:extLst>
              <a:ext uri="{FF2B5EF4-FFF2-40B4-BE49-F238E27FC236}">
                <a16:creationId xmlns:a16="http://schemas.microsoft.com/office/drawing/2014/main" id="{6EB35069-DF26-48EC-90AE-54F425C8D6ED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735659" y="2130369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2" name="Rectangle 110">
            <a:extLst>
              <a:ext uri="{FF2B5EF4-FFF2-40B4-BE49-F238E27FC236}">
                <a16:creationId xmlns:a16="http://schemas.microsoft.com/office/drawing/2014/main" id="{61E2FB3A-A79C-4B39-829A-EF653657CAFA}"/>
              </a:ext>
            </a:extLst>
          </p:cNvPr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8735660" y="2713271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3" name="Rectangle 110">
            <a:extLst>
              <a:ext uri="{FF2B5EF4-FFF2-40B4-BE49-F238E27FC236}">
                <a16:creationId xmlns:a16="http://schemas.microsoft.com/office/drawing/2014/main" id="{DC26FC39-23CD-40CF-97BD-B3A14AD15311}"/>
              </a:ext>
            </a:extLst>
          </p:cNvPr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735660" y="3311635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4" name="Rectangle 110">
            <a:extLst>
              <a:ext uri="{FF2B5EF4-FFF2-40B4-BE49-F238E27FC236}">
                <a16:creationId xmlns:a16="http://schemas.microsoft.com/office/drawing/2014/main" id="{6B5EC54A-D5C7-4208-9DDD-396F0DE68294}"/>
              </a:ext>
            </a:extLst>
          </p:cNvPr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8735660" y="3910073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5" name="Rectangle 110">
            <a:extLst>
              <a:ext uri="{FF2B5EF4-FFF2-40B4-BE49-F238E27FC236}">
                <a16:creationId xmlns:a16="http://schemas.microsoft.com/office/drawing/2014/main" id="{C574C847-71CF-403A-B8BE-9332A410BE0E}"/>
              </a:ext>
            </a:extLst>
          </p:cNvPr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8735660" y="4485944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6" name="Rectangle 110">
            <a:extLst>
              <a:ext uri="{FF2B5EF4-FFF2-40B4-BE49-F238E27FC236}">
                <a16:creationId xmlns:a16="http://schemas.microsoft.com/office/drawing/2014/main" id="{CE819EE7-D3A9-418B-BA8E-41A66A1EC102}"/>
              </a:ext>
            </a:extLst>
          </p:cNvPr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8735660" y="5055055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47" name="Rectangle 110">
            <a:extLst>
              <a:ext uri="{FF2B5EF4-FFF2-40B4-BE49-F238E27FC236}">
                <a16:creationId xmlns:a16="http://schemas.microsoft.com/office/drawing/2014/main" id="{1F2515E7-D6B9-49F3-94C5-119CDC6EE990}"/>
              </a:ext>
            </a:extLst>
          </p:cNvPr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8735660" y="5620188"/>
            <a:ext cx="3001567" cy="5328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>
                <a:lumMod val="75000"/>
              </a:srgbClr>
            </a:solidFill>
            <a:miter lim="800000"/>
            <a:headEnd/>
            <a:tailEnd/>
          </a:ln>
        </p:spPr>
        <p:txBody>
          <a:bodyPr lIns="88615" tIns="36000" rIns="36000" bIns="36000" numCol="1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Current activities</a:t>
            </a:r>
          </a:p>
          <a:p>
            <a:pPr marL="207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Next steps</a:t>
            </a:r>
            <a:endParaRPr kumimoji="0" lang="de-DE" altLang="en-US" sz="10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4033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2pgvvZbNQ9y68pSCQRDN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YXuQJ7SEKyg8x4OaFHD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H_PowerPoint Master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Sonep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2"/>
        </a:solidFill>
        <a:ln w="635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rgbClr val="3CA01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 marL="180000" indent="-180000">
          <a:buClr>
            <a:schemeClr val="accent2"/>
          </a:buClr>
          <a:buFont typeface="Wingdings" panose="05000000000000000000" pitchFamily="2" charset="2"/>
          <a:buChar char="§"/>
          <a:defRPr sz="1800" dirty="0" err="1" smtClean="0"/>
        </a:defPPr>
      </a:lstStyle>
    </a:txDef>
  </a:objectDefaults>
  <a:extraClrSchemeLst/>
  <a:custClrLst>
    <a:custClr name="M+H Green">
      <a:srgbClr val="00732D"/>
    </a:custClr>
    <a:custClr name="M+H Light-green">
      <a:srgbClr val="3CA014"/>
    </a:custClr>
    <a:custClr name="M+H Orange">
      <a:srgbClr val="EB690F"/>
    </a:custClr>
    <a:custClr name="M+H Red">
      <a:srgbClr val="BE001E"/>
    </a:custClr>
    <a:custClr name="Black">
      <a:srgbClr val="000000"/>
    </a:custClr>
    <a:custClr name="Grey">
      <a:srgbClr val="666666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80% M+H Green">
      <a:srgbClr val="358F5C"/>
    </a:custClr>
    <a:custClr name="80% M+H Light-green">
      <a:srgbClr val="63B343"/>
    </a:custClr>
    <a:custClr name="80% M+H Orange">
      <a:srgbClr val="EF873F"/>
    </a:custClr>
    <a:custClr name="80% M+H Red">
      <a:srgbClr val="CB334B"/>
    </a:custClr>
    <a:custClr name="80% Black">
      <a:srgbClr val="333333"/>
    </a:custClr>
    <a:custClr name="80% Grey">
      <a:srgbClr val="858585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60% M+H Green">
      <a:srgbClr val="67AB85"/>
    </a:custClr>
    <a:custClr name="60% M+H Light-green">
      <a:srgbClr val="8AC672"/>
    </a:custClr>
    <a:custClr name="60% M+H Orange">
      <a:srgbClr val="F3A56F"/>
    </a:custClr>
    <a:custClr name="60% M+H Red">
      <a:srgbClr val="D86978"/>
    </a:custClr>
    <a:custClr name="60% Black">
      <a:srgbClr val="666666"/>
    </a:custClr>
    <a:custClr name="60% Grey">
      <a:srgbClr val="A3A3A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40% M+H Green">
      <a:srgbClr val="9AC7AE"/>
    </a:custClr>
    <a:custClr name="40% M+H Light-green">
      <a:srgbClr val="B1D9A1"/>
    </a:custClr>
    <a:custClr name="40% M+H Orange">
      <a:srgbClr val="F7C39F"/>
    </a:custClr>
    <a:custClr name="40% M+H Red">
      <a:srgbClr val="E599A5"/>
    </a:custClr>
    <a:custClr name="40% Black">
      <a:srgbClr val="999999"/>
    </a:custClr>
    <a:custClr name="40% Grey">
      <a:srgbClr val="C2C2C2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20% M+H Green">
      <a:srgbClr val="CCE3D6"/>
    </a:custClr>
    <a:custClr name="20% M+H Light-green">
      <a:srgbClr val="D8ECD0"/>
    </a:custClr>
    <a:custClr name="20% M+H Orange">
      <a:srgbClr val="FBE1CF"/>
    </a:custClr>
    <a:custClr name="20% M+H Red">
      <a:srgbClr val="F2CCD2"/>
    </a:custClr>
    <a:custClr name="20% Black">
      <a:srgbClr val="CCCCCC"/>
    </a:custClr>
    <a:custClr name="20% Grey">
      <a:srgbClr val="E0E0E0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MH.pptx" id="{07A94DDE-5B6A-47C2-8B0A-2B2660A1F5E4}" vid="{78C34495-9072-48A6-B75D-10420CD1D5C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Breitbild</PresentationFormat>
  <Paragraphs>70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Arial</vt:lpstr>
      <vt:lpstr>Monotype Sorts</vt:lpstr>
      <vt:lpstr>Symbol</vt:lpstr>
      <vt:lpstr>Verdana</vt:lpstr>
      <vt:lpstr>Wingdings</vt:lpstr>
      <vt:lpstr>MH_PowerPoint Master</vt:lpstr>
      <vt:lpstr>think-cell Slide</vt:lpstr>
      <vt:lpstr>think-cell Folie</vt:lpstr>
      <vt:lpstr>Program Status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Status Report</dc:title>
  <dc:creator>Nina</dc:creator>
  <cp:lastModifiedBy>Nina</cp:lastModifiedBy>
  <cp:revision>1</cp:revision>
  <dcterms:created xsi:type="dcterms:W3CDTF">2021-11-11T06:06:46Z</dcterms:created>
  <dcterms:modified xsi:type="dcterms:W3CDTF">2021-11-11T06:08:02Z</dcterms:modified>
</cp:coreProperties>
</file>