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7376109" r:id="rId2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09F726-8AA5-4728-A441-54D5C6DDCE53}" v="4" dt="2021-11-12T06:01:49.0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" userId="8ae98f8971f943e3" providerId="LiveId" clId="{6309F726-8AA5-4728-A441-54D5C6DDCE53}"/>
    <pc:docChg chg="delSld modSld">
      <pc:chgData name="Nina" userId="8ae98f8971f943e3" providerId="LiveId" clId="{6309F726-8AA5-4728-A441-54D5C6DDCE53}" dt="2021-11-12T06:01:52.195" v="6" actId="6549"/>
      <pc:docMkLst>
        <pc:docMk/>
      </pc:docMkLst>
      <pc:sldChg chg="del">
        <pc:chgData name="Nina" userId="8ae98f8971f943e3" providerId="LiveId" clId="{6309F726-8AA5-4728-A441-54D5C6DDCE53}" dt="2021-11-12T05:58:42.197" v="0" actId="47"/>
        <pc:sldMkLst>
          <pc:docMk/>
          <pc:sldMk cId="2800726347" sldId="2147376108"/>
        </pc:sldMkLst>
      </pc:sldChg>
      <pc:sldChg chg="modSp mod">
        <pc:chgData name="Nina" userId="8ae98f8971f943e3" providerId="LiveId" clId="{6309F726-8AA5-4728-A441-54D5C6DDCE53}" dt="2021-11-12T06:01:52.195" v="6" actId="6549"/>
        <pc:sldMkLst>
          <pc:docMk/>
          <pc:sldMk cId="3509201788" sldId="2147376109"/>
        </pc:sldMkLst>
        <pc:spChg chg="mod">
          <ac:chgData name="Nina" userId="8ae98f8971f943e3" providerId="LiveId" clId="{6309F726-8AA5-4728-A441-54D5C6DDCE53}" dt="2021-11-12T06:01:52.195" v="6" actId="6549"/>
          <ac:spMkLst>
            <pc:docMk/>
            <pc:sldMk cId="3509201788" sldId="2147376109"/>
            <ac:spMk id="2" creationId="{E0369AC8-2EE6-4CE9-AAD5-C2677983AA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3.emf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3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3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3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5" Type="http://schemas.openxmlformats.org/officeDocument/2006/relationships/image" Target="../media/image2.jpeg"/><Relationship Id="rId4" Type="http://schemas.openxmlformats.org/officeDocument/2006/relationships/image" Target="../media/image3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3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3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3.emf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3.emf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4" Type="http://schemas.openxmlformats.org/officeDocument/2006/relationships/image" Target="../media/image3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3.emf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5" Type="http://schemas.openxmlformats.org/officeDocument/2006/relationships/image" Target="../media/image2.jpeg"/><Relationship Id="rId4" Type="http://schemas.openxmlformats.org/officeDocument/2006/relationships/image" Target="../media/image3.emf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4" Type="http://schemas.openxmlformats.org/officeDocument/2006/relationships/image" Target="../media/image3.emf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4" Type="http://schemas.openxmlformats.org/officeDocument/2006/relationships/image" Target="../media/image3.emf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4" Type="http://schemas.openxmlformats.org/officeDocument/2006/relationships/image" Target="../media/image3.emf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4" Type="http://schemas.openxmlformats.org/officeDocument/2006/relationships/image" Target="../media/image3.emf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19.bin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247669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7248225" y="2636912"/>
            <a:ext cx="3599513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sp>
        <p:nvSpPr>
          <p:cNvPr id="25" name="Bildplatzhalter 7">
            <a:extLst>
              <a:ext uri="{FF2B5EF4-FFF2-40B4-BE49-F238E27FC236}">
                <a16:creationId xmlns:a16="http://schemas.microsoft.com/office/drawing/2014/main" id="{7FCA8480-3DD5-4021-A659-0E4B23559E6E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3624" y="188914"/>
            <a:ext cx="11805494" cy="5761036"/>
          </a:xfrm>
          <a:solidFill>
            <a:srgbClr val="E0E0E0"/>
          </a:solidFill>
        </p:spPr>
        <p:txBody>
          <a:bodyPr lIns="0" tIns="576000" anchor="ctr" anchorCtr="0">
            <a:normAutofit/>
          </a:bodyPr>
          <a:lstStyle>
            <a:lvl1pPr marL="0" marR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3141325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4310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745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8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9668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663304"/>
            <a:ext cx="9144000" cy="1846659"/>
          </a:xfrm>
        </p:spPr>
        <p:txBody>
          <a:bodyPr anchor="b"/>
          <a:lstStyle>
            <a:lvl1pPr algn="ctr">
              <a:defRPr sz="6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68D1-0145-3546-9F60-DCAAF73A1C8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3294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61201382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037816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77771671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05288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9389678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2530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11185225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4" descr="K:\Mann + Hummel\03_Vorlagen\03_PowerPoint\backup\Vignette_16x32_weiß_2016.01.27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5610164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18894324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3176171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15902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10678504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62031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08733407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41087634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89144646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18510069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838196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404685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7228012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79655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5773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K:\Mann + Hummel\03_Vorlagen\03_PowerPoint\backup\Vignette_16x32_weiß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accent1"/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accent2"/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27717295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2864444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66456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31509605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33487213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1799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26851693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>
              <a:solidFill>
                <a:schemeClr val="bg1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939419" y="980776"/>
            <a:ext cx="8908319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/>
              <a:t>&lt;Thank you!&gt;</a:t>
            </a:r>
          </a:p>
        </p:txBody>
      </p:sp>
      <p:pic>
        <p:nvPicPr>
          <p:cNvPr id="51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2" name="Gruppierung 2"/>
          <p:cNvGrpSpPr>
            <a:grpSpLocks noChangeAspect="1"/>
          </p:cNvGrpSpPr>
          <p:nvPr userDrawn="1"/>
        </p:nvGrpSpPr>
        <p:grpSpPr bwMode="gray">
          <a:xfrm rot="21208675">
            <a:off x="2079148" y="2067127"/>
            <a:ext cx="4104875" cy="2659484"/>
            <a:chOff x="3013829" y="1420446"/>
            <a:chExt cx="3412817" cy="2210533"/>
          </a:xfrm>
        </p:grpSpPr>
        <p:sp>
          <p:nvSpPr>
            <p:cNvPr id="53" name="Rechteck 52"/>
            <p:cNvSpPr/>
            <p:nvPr/>
          </p:nvSpPr>
          <p:spPr bwMode="gray">
            <a:xfrm>
              <a:off x="3013829" y="1420446"/>
              <a:ext cx="3412817" cy="2210533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noProof="0"/>
            </a:p>
          </p:txBody>
        </p:sp>
        <p:grpSp>
          <p:nvGrpSpPr>
            <p:cNvPr id="54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4" cy="1885957"/>
            </a:xfrm>
            <a:solidFill>
              <a:schemeClr val="accent1"/>
            </a:solidFill>
          </p:grpSpPr>
          <p:sp>
            <p:nvSpPr>
              <p:cNvPr id="55" name="Freeform 6"/>
              <p:cNvSpPr>
                <a:spLocks/>
              </p:cNvSpPr>
              <p:nvPr userDrawn="1"/>
            </p:nvSpPr>
            <p:spPr bwMode="gray">
              <a:xfrm>
                <a:off x="2627314" y="3159129"/>
                <a:ext cx="749301" cy="847727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56" name="Freeform 7"/>
              <p:cNvSpPr>
                <a:spLocks/>
              </p:cNvSpPr>
              <p:nvPr userDrawn="1"/>
            </p:nvSpPr>
            <p:spPr bwMode="gray">
              <a:xfrm>
                <a:off x="3544886" y="3159132"/>
                <a:ext cx="733426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57" name="Freeform 8"/>
              <p:cNvSpPr>
                <a:spLocks/>
              </p:cNvSpPr>
              <p:nvPr userDrawn="1"/>
            </p:nvSpPr>
            <p:spPr bwMode="gray">
              <a:xfrm>
                <a:off x="3544887" y="3159128"/>
                <a:ext cx="733426" cy="860424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58" name="Freeform 9"/>
              <p:cNvSpPr>
                <a:spLocks/>
              </p:cNvSpPr>
              <p:nvPr userDrawn="1"/>
            </p:nvSpPr>
            <p:spPr bwMode="gray">
              <a:xfrm>
                <a:off x="2627313" y="2139948"/>
                <a:ext cx="847723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59" name="Freeform 10"/>
              <p:cNvSpPr>
                <a:spLocks/>
              </p:cNvSpPr>
              <p:nvPr userDrawn="1"/>
            </p:nvSpPr>
            <p:spPr bwMode="gray">
              <a:xfrm>
                <a:off x="4535483" y="2139949"/>
                <a:ext cx="781047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0" name="Freeform 11"/>
              <p:cNvSpPr>
                <a:spLocks/>
              </p:cNvSpPr>
              <p:nvPr userDrawn="1"/>
            </p:nvSpPr>
            <p:spPr bwMode="gray">
              <a:xfrm>
                <a:off x="5475287" y="2139949"/>
                <a:ext cx="777874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1" name="Freeform 12"/>
              <p:cNvSpPr>
                <a:spLocks/>
              </p:cNvSpPr>
              <p:nvPr userDrawn="1"/>
            </p:nvSpPr>
            <p:spPr bwMode="gray">
              <a:xfrm>
                <a:off x="4446584" y="3159123"/>
                <a:ext cx="822323" cy="847727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2" name="Freeform 13"/>
              <p:cNvSpPr>
                <a:spLocks/>
              </p:cNvSpPr>
              <p:nvPr userDrawn="1"/>
            </p:nvSpPr>
            <p:spPr bwMode="gray">
              <a:xfrm>
                <a:off x="5430835" y="3159123"/>
                <a:ext cx="825501" cy="847727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3" name="Freeform 14"/>
              <p:cNvSpPr>
                <a:spLocks/>
              </p:cNvSpPr>
              <p:nvPr userDrawn="1"/>
            </p:nvSpPr>
            <p:spPr bwMode="gray">
              <a:xfrm>
                <a:off x="6415085" y="3159124"/>
                <a:ext cx="650874" cy="847727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4" name="Freeform 15"/>
              <p:cNvSpPr>
                <a:spLocks/>
              </p:cNvSpPr>
              <p:nvPr userDrawn="1"/>
            </p:nvSpPr>
            <p:spPr bwMode="gray">
              <a:xfrm>
                <a:off x="7227888" y="3159126"/>
                <a:ext cx="609599" cy="847727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5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1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66" name="Freeform 17"/>
              <p:cNvSpPr>
                <a:spLocks/>
              </p:cNvSpPr>
              <p:nvPr userDrawn="1"/>
            </p:nvSpPr>
            <p:spPr bwMode="gray">
              <a:xfrm>
                <a:off x="6538912" y="2139951"/>
                <a:ext cx="873123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</p:grpSp>
      </p:grpSp>
      <p:sp>
        <p:nvSpPr>
          <p:cNvPr id="67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003" y="328870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/>
              <a:t>Position</a:t>
            </a:r>
          </a:p>
        </p:txBody>
      </p:sp>
      <p:sp>
        <p:nvSpPr>
          <p:cNvPr id="68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3556" y="2889175"/>
            <a:ext cx="3710216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0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/>
              <a:t>Name Surname</a:t>
            </a:r>
          </a:p>
        </p:txBody>
      </p:sp>
      <p:sp>
        <p:nvSpPr>
          <p:cNvPr id="69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264" y="3791481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/>
              <a:t>MANN+HUMMEL</a:t>
            </a:r>
            <a:br>
              <a:rPr lang="en-US" noProof="0"/>
            </a:br>
            <a:r>
              <a:rPr lang="en-US" noProof="0"/>
              <a:t>Address</a:t>
            </a:r>
          </a:p>
        </p:txBody>
      </p:sp>
      <p:sp>
        <p:nvSpPr>
          <p:cNvPr id="70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5156" y="356396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/>
              <a:t>Phone   +xx </a:t>
            </a:r>
            <a:r>
              <a:rPr lang="en-US" noProof="0" err="1"/>
              <a:t>xxxx</a:t>
            </a:r>
            <a:r>
              <a:rPr lang="en-US" noProof="0"/>
              <a:t> xx-xx</a:t>
            </a:r>
            <a:br>
              <a:rPr lang="en-US" noProof="0"/>
            </a:br>
            <a:r>
              <a:rPr lang="en-US" noProof="0"/>
              <a:t>Fax        +xx </a:t>
            </a:r>
            <a:r>
              <a:rPr lang="en-US" noProof="0" err="1"/>
              <a:t>xxxx</a:t>
            </a:r>
            <a:r>
              <a:rPr lang="en-US" noProof="0"/>
              <a:t> xx-xx</a:t>
            </a:r>
            <a:br>
              <a:rPr lang="en-US" noProof="0"/>
            </a:br>
            <a:r>
              <a:rPr lang="en-US" noProof="0"/>
              <a:t>Mobile    +xx </a:t>
            </a:r>
            <a:r>
              <a:rPr lang="en-US" noProof="0" err="1"/>
              <a:t>xxxx</a:t>
            </a:r>
            <a:r>
              <a:rPr lang="en-US" noProof="0"/>
              <a:t> xx xxx</a:t>
            </a:r>
            <a:br>
              <a:rPr lang="en-US" noProof="0"/>
            </a:br>
            <a:r>
              <a:rPr lang="en-US" noProof="0"/>
              <a:t>max.mustermann@mann-hummel.com</a:t>
            </a:r>
            <a:br>
              <a:rPr lang="en-US" noProof="0"/>
            </a:br>
            <a:r>
              <a:rPr lang="en-US" noProof="0"/>
              <a:t>www.mann-hummel.com</a:t>
            </a:r>
          </a:p>
        </p:txBody>
      </p:sp>
      <p:grpSp>
        <p:nvGrpSpPr>
          <p:cNvPr id="71" name="Gruppierung 2"/>
          <p:cNvGrpSpPr>
            <a:grpSpLocks noChangeAspect="1"/>
          </p:cNvGrpSpPr>
          <p:nvPr userDrawn="1"/>
        </p:nvGrpSpPr>
        <p:grpSpPr bwMode="gray">
          <a:xfrm rot="21208675">
            <a:off x="6089739" y="2067126"/>
            <a:ext cx="4104875" cy="2659484"/>
            <a:chOff x="3013829" y="1420446"/>
            <a:chExt cx="3412816" cy="2210534"/>
          </a:xfrm>
        </p:grpSpPr>
        <p:sp>
          <p:nvSpPr>
            <p:cNvPr id="72" name="Rechteck 71"/>
            <p:cNvSpPr/>
            <p:nvPr/>
          </p:nvSpPr>
          <p:spPr bwMode="gray">
            <a:xfrm>
              <a:off x="3013829" y="1420446"/>
              <a:ext cx="3412816" cy="2210534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noProof="0"/>
            </a:p>
          </p:txBody>
        </p:sp>
        <p:grpSp>
          <p:nvGrpSpPr>
            <p:cNvPr id="73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74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5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6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7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8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79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0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1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2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3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4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  <p:sp>
            <p:nvSpPr>
              <p:cNvPr id="85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/>
              </a:p>
            </p:txBody>
          </p:sp>
        </p:grpSp>
      </p:grpSp>
      <p:sp>
        <p:nvSpPr>
          <p:cNvPr id="86" name="Textplatzhalter 2"/>
          <p:cNvSpPr>
            <a:spLocks noGrp="1"/>
          </p:cNvSpPr>
          <p:nvPr>
            <p:ph type="body" sz="quarter" idx="21" hasCustomPrompt="1"/>
          </p:nvPr>
        </p:nvSpPr>
        <p:spPr bwMode="gray">
          <a:xfrm rot="21180000">
            <a:off x="6343594" y="328870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/>
              <a:t>Position</a:t>
            </a:r>
          </a:p>
        </p:txBody>
      </p:sp>
      <p:sp>
        <p:nvSpPr>
          <p:cNvPr id="88" name="Textplatzhalter 3"/>
          <p:cNvSpPr>
            <a:spLocks noGrp="1"/>
          </p:cNvSpPr>
          <p:nvPr>
            <p:ph type="body" sz="quarter" idx="22" hasCustomPrompt="1"/>
          </p:nvPr>
        </p:nvSpPr>
        <p:spPr bwMode="gray">
          <a:xfrm rot="21179971">
            <a:off x="6425855" y="3791481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/>
              <a:t>MANN+HUMMEL</a:t>
            </a:r>
            <a:br>
              <a:rPr lang="en-US" noProof="0"/>
            </a:br>
            <a:r>
              <a:rPr lang="en-US" noProof="0"/>
              <a:t>Address</a:t>
            </a:r>
          </a:p>
        </p:txBody>
      </p:sp>
      <p:sp>
        <p:nvSpPr>
          <p:cNvPr id="89" name="Textplatzhalter 3"/>
          <p:cNvSpPr>
            <a:spLocks noGrp="1"/>
          </p:cNvSpPr>
          <p:nvPr>
            <p:ph type="body" sz="quarter" idx="23" hasCustomPrompt="1"/>
          </p:nvPr>
        </p:nvSpPr>
        <p:spPr bwMode="gray">
          <a:xfrm rot="21179971">
            <a:off x="7985746" y="356396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/>
              <a:t>Phone   +xx </a:t>
            </a:r>
            <a:r>
              <a:rPr lang="en-US" noProof="0" err="1"/>
              <a:t>xxxx</a:t>
            </a:r>
            <a:r>
              <a:rPr lang="en-US" noProof="0"/>
              <a:t> xx-xx</a:t>
            </a:r>
            <a:br>
              <a:rPr lang="en-US" noProof="0"/>
            </a:br>
            <a:r>
              <a:rPr lang="en-US" noProof="0"/>
              <a:t>Fax        +xx </a:t>
            </a:r>
            <a:r>
              <a:rPr lang="en-US" noProof="0" err="1"/>
              <a:t>xxxx</a:t>
            </a:r>
            <a:r>
              <a:rPr lang="en-US" noProof="0"/>
              <a:t> xx-xx</a:t>
            </a:r>
            <a:br>
              <a:rPr lang="en-US" noProof="0"/>
            </a:br>
            <a:r>
              <a:rPr lang="en-US" noProof="0"/>
              <a:t>Mobile    +xx </a:t>
            </a:r>
            <a:r>
              <a:rPr lang="en-US" noProof="0" err="1"/>
              <a:t>xxxx</a:t>
            </a:r>
            <a:r>
              <a:rPr lang="en-US" noProof="0"/>
              <a:t> xx xxx</a:t>
            </a:r>
            <a:br>
              <a:rPr lang="en-US" noProof="0"/>
            </a:br>
            <a:r>
              <a:rPr lang="en-US" noProof="0"/>
              <a:t>max.mustermann@mann-hummel.com</a:t>
            </a:r>
            <a:br>
              <a:rPr lang="en-US" noProof="0"/>
            </a:br>
            <a:r>
              <a:rPr lang="en-US" noProof="0"/>
              <a:t>www.mann-hummel.com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24" hasCustomPrompt="1"/>
          </p:nvPr>
        </p:nvSpPr>
        <p:spPr>
          <a:xfrm rot="21180000">
            <a:off x="6303251" y="2859179"/>
            <a:ext cx="3706682" cy="431800"/>
          </a:xfrm>
        </p:spPr>
        <p:txBody>
          <a:bodyPr anchor="b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4pPr>
            <a:lvl5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5pPr>
            <a:lvl6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6pPr>
            <a:lvl7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7pPr>
            <a:lvl8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8pPr>
            <a:lvl9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noProof="0"/>
              <a:t>Name Surname</a:t>
            </a:r>
          </a:p>
        </p:txBody>
      </p:sp>
    </p:spTree>
    <p:extLst>
      <p:ext uri="{BB962C8B-B14F-4D97-AF65-F5344CB8AC3E}">
        <p14:creationId xmlns:p14="http://schemas.microsoft.com/office/powerpoint/2010/main" val="22284036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>
          <a:xfrm>
            <a:off x="4153033" y="2761657"/>
            <a:ext cx="6694257" cy="615553"/>
          </a:xfrm>
          <a:noFill/>
        </p:spPr>
        <p:txBody>
          <a:bodyPr anchor="ctr"/>
          <a:lstStyle>
            <a:lvl1pPr algn="l">
              <a:defRPr sz="3999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&lt;Thank you!&gt;</a:t>
            </a:r>
          </a:p>
        </p:txBody>
      </p:sp>
      <p:sp>
        <p:nvSpPr>
          <p:cNvPr id="13" name="Rechteck 12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>
              <a:solidFill>
                <a:schemeClr val="bg1"/>
              </a:solidFill>
            </a:endParaRPr>
          </a:p>
        </p:txBody>
      </p:sp>
      <p:pic>
        <p:nvPicPr>
          <p:cNvPr id="9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48055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-Small/Background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55AE332F-CB2A-466F-9CE9-7B11085E187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84" imgH="384" progId="TCLayout.ActiveDocument.1">
                  <p:embed/>
                </p:oleObj>
              </mc:Choice>
              <mc:Fallback>
                <p:oleObj name="think-cell Folie" r:id="rId3" imgW="384" imgH="38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55AE332F-CB2A-466F-9CE9-7B11085E18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 userDrawn="1"/>
        </p:nvSpPr>
        <p:spPr>
          <a:xfrm>
            <a:off x="1" y="0"/>
            <a:ext cx="4872038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sz="1799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0863" y="915075"/>
            <a:ext cx="3816350" cy="561414"/>
          </a:xfrm>
        </p:spPr>
        <p:txBody>
          <a:bodyPr vert="horz" bIns="180000" anchor="t" anchorCtr="0"/>
          <a:lstStyle>
            <a:lvl1pPr algn="r" rtl="0">
              <a:defRPr sz="2399"/>
            </a:lvl1pPr>
          </a:lstStyle>
          <a:p>
            <a:r>
              <a:rPr lang="en-US"/>
              <a:t>Headline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863" y="549275"/>
            <a:ext cx="3816351" cy="153888"/>
          </a:xfrm>
        </p:spPr>
        <p:txBody>
          <a:bodyPr wrap="square">
            <a:spAutoFit/>
          </a:bodyPr>
          <a:lstStyle>
            <a:lvl1pPr marL="0" indent="0" algn="r" rtl="0">
              <a:buNone/>
              <a:defRPr sz="1000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OPTIONAL OVERLINE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096000" y="6294877"/>
            <a:ext cx="4962144" cy="365125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r>
              <a:rPr lang="pt-BR"/>
              <a:t>MANN+HUMMEL // Project Proposal // Mar 10, 2021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11427981" y="6294877"/>
            <a:ext cx="426315" cy="365125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fld id="{D11B86CD-879F-6340-9D4A-363AC593F2F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1" name="Content Placeholder 20"/>
          <p:cNvSpPr>
            <a:spLocks noGrp="1"/>
          </p:cNvSpPr>
          <p:nvPr>
            <p:ph sz="quarter" idx="13" hasCustomPrompt="1"/>
          </p:nvPr>
        </p:nvSpPr>
        <p:spPr>
          <a:xfrm>
            <a:off x="5411788" y="549275"/>
            <a:ext cx="6229350" cy="5543550"/>
          </a:xfrm>
        </p:spPr>
        <p:txBody>
          <a:bodyPr/>
          <a:lstStyle>
            <a:lvl1pPr marL="171399" indent="-171399" rtl="0">
              <a:buClr>
                <a:schemeClr val="accent1"/>
              </a:buClr>
              <a:buFont typeface="Symbol" pitchFamily="2" charset="2"/>
              <a:buChar char="-"/>
              <a:defRPr/>
            </a:lvl1pPr>
            <a:lvl2pPr marL="457063" indent="-171399" rtl="0">
              <a:lnSpc>
                <a:spcPts val="1400"/>
              </a:lnSpc>
              <a:spcBef>
                <a:spcPts val="400"/>
              </a:spcBef>
              <a:buFont typeface="Symbol" pitchFamily="2" charset="2"/>
              <a:buChar char="-"/>
              <a:defRPr b="0"/>
            </a:lvl2pPr>
          </a:lstStyle>
          <a:p>
            <a:pPr lvl="0"/>
            <a:r>
              <a:rPr lang="en-US"/>
              <a:t>Placeholder content</a:t>
            </a:r>
          </a:p>
          <a:p>
            <a:pPr lvl="1"/>
            <a:r>
              <a:rPr lang="en-US"/>
              <a:t>Placeholder content</a:t>
            </a:r>
          </a:p>
          <a:p>
            <a:pPr lvl="1"/>
            <a:r>
              <a:rPr lang="en-US"/>
              <a:t>Placeholder content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550863" y="1800002"/>
            <a:ext cx="3816350" cy="4292825"/>
          </a:xfrm>
        </p:spPr>
        <p:txBody>
          <a:bodyPr>
            <a:noAutofit/>
          </a:bodyPr>
          <a:lstStyle>
            <a:lvl1pPr marL="0" indent="0" algn="r" rtl="0">
              <a:buClr>
                <a:srgbClr val="F08800"/>
              </a:buClr>
              <a:buFont typeface="Symbol" pitchFamily="2" charset="2"/>
              <a:buNone/>
              <a:defRPr b="0"/>
            </a:lvl1pPr>
            <a:lvl2pPr marL="628461" indent="-171399" algn="r">
              <a:buClr>
                <a:srgbClr val="F08800"/>
              </a:buClr>
              <a:buFont typeface="Symbol" pitchFamily="2" charset="2"/>
              <a:buChar char="-"/>
              <a:defRPr b="0"/>
            </a:lvl2pPr>
            <a:lvl3pPr marL="914126" indent="0" algn="r">
              <a:buFont typeface="Symbol" pitchFamily="2" charset="2"/>
              <a:buNone/>
              <a:defRPr b="0"/>
            </a:lvl3pPr>
          </a:lstStyle>
          <a:p>
            <a:pPr marL="171399" marR="0" lvl="0" indent="-171399" algn="r" defTabSz="914126" rtl="0" eaLnBrk="1" fontAlgn="auto" latinLnBrk="0" hangingPunct="1">
              <a:lnSpc>
                <a:spcPts val="14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/>
              <a:t>Placeholder text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048" y="6294875"/>
            <a:ext cx="576000" cy="263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392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69">
          <p15:clr>
            <a:srgbClr val="FBAE40"/>
          </p15:clr>
        </p15:guide>
        <p15:guide id="2" pos="347">
          <p15:clr>
            <a:srgbClr val="FBAE40"/>
          </p15:clr>
        </p15:guide>
        <p15:guide id="3" pos="3409">
          <p15:clr>
            <a:srgbClr val="FBAE40"/>
          </p15:clr>
        </p15:guide>
        <p15:guide id="4" pos="7333">
          <p15:clr>
            <a:srgbClr val="FBAE40"/>
          </p15:clr>
        </p15:guide>
        <p15:guide id="6" orient="horz" pos="346">
          <p15:clr>
            <a:srgbClr val="FBAE40"/>
          </p15:clr>
        </p15:guide>
        <p15:guide id="7" orient="horz" pos="3838">
          <p15:clr>
            <a:srgbClr val="FBAE40"/>
          </p15:clr>
        </p15:guide>
        <p15:guide id="8" pos="2751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7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/>
              <a:t>Slide title (2 lines | max. 1 line with subtitle)</a:t>
            </a:r>
            <a:endParaRPr lang="en-US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You can use this field to enter text, a table, a diagram or </a:t>
            </a:r>
            <a:r>
              <a:rPr lang="en-US" err="1"/>
              <a:t>SmartArts</a:t>
            </a:r>
            <a:r>
              <a:rPr lang="en-US"/>
              <a:t>. Use the buttons “Increase List Level” for </a:t>
            </a:r>
            <a:r>
              <a:rPr lang="en-US" err="1"/>
              <a:t>copytext</a:t>
            </a:r>
            <a:r>
              <a:rPr lang="en-US"/>
              <a:t> or bullet levels. Use the icons below to create visual content.</a:t>
            </a:r>
          </a:p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72558712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13"/>
          <p:cNvSpPr/>
          <p:nvPr userDrawn="1"/>
        </p:nvSpPr>
        <p:spPr bwMode="gray">
          <a:xfrm>
            <a:off x="193624" y="6237312"/>
            <a:ext cx="10077752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 err="1">
              <a:solidFill>
                <a:schemeClr val="bg1"/>
              </a:solidFill>
            </a:endParaRPr>
          </a:p>
        </p:txBody>
      </p:sp>
      <p:pic>
        <p:nvPicPr>
          <p:cNvPr id="3199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4"/>
            <a:ext cx="11804751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el 1"/>
          <p:cNvSpPr>
            <a:spLocks noGrp="1" noChangeAspect="1"/>
          </p:cNvSpPr>
          <p:nvPr>
            <p:ph type="ctrTitle" hasCustomPrompt="1"/>
          </p:nvPr>
        </p:nvSpPr>
        <p:spPr bwMode="gray">
          <a:xfrm>
            <a:off x="4224279" y="1196752"/>
            <a:ext cx="3743441" cy="3744416"/>
          </a:xfrm>
          <a:blipFill>
            <a:blip r:embed="rId3"/>
            <a:stretch>
              <a:fillRect/>
            </a:stretch>
          </a:blipFill>
        </p:spPr>
        <p:txBody>
          <a:bodyPr lIns="180000" tIns="144000" rIns="180000" bIns="144000">
            <a:noAutofit/>
          </a:bodyPr>
          <a:lstStyle>
            <a:lvl1pPr>
              <a:defRPr sz="2799" baseline="0"/>
            </a:lvl1pPr>
          </a:lstStyle>
          <a:p>
            <a:r>
              <a:rPr lang="en-US" dirty="0"/>
              <a:t>Title of presentation (M+H green &amp;     M+H light-green) </a:t>
            </a:r>
          </a:p>
        </p:txBody>
      </p:sp>
      <p:pic>
        <p:nvPicPr>
          <p:cNvPr id="3157" name="Picture 85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platzhalter 2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224279" y="4581128"/>
            <a:ext cx="3743441" cy="360040"/>
          </a:xfrm>
        </p:spPr>
        <p:txBody>
          <a:bodyPr lIns="180000" rIns="180000" anchor="t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400"/>
            </a:lvl1pPr>
            <a:lvl2pPr marL="0" indent="0">
              <a:spcAft>
                <a:spcPts val="0"/>
              </a:spcAft>
              <a:buNone/>
              <a:defRPr sz="1400"/>
            </a:lvl2pPr>
            <a:lvl3pPr marL="0" indent="0">
              <a:spcAft>
                <a:spcPts val="0"/>
              </a:spcAft>
              <a:buNone/>
              <a:defRPr sz="1400"/>
            </a:lvl3pPr>
            <a:lvl4pPr marL="0" indent="0">
              <a:spcAft>
                <a:spcPts val="0"/>
              </a:spcAft>
              <a:buNone/>
              <a:defRPr sz="1400"/>
            </a:lvl4pPr>
            <a:lvl5pPr marL="0" indent="0">
              <a:spcAft>
                <a:spcPts val="0"/>
              </a:spcAft>
              <a:buNone/>
              <a:defRPr sz="1400"/>
            </a:lvl5pPr>
            <a:lvl6pPr marL="0" indent="0">
              <a:spcAft>
                <a:spcPts val="0"/>
              </a:spcAft>
              <a:buNone/>
              <a:defRPr sz="1400"/>
            </a:lvl6pPr>
            <a:lvl7pPr marL="0" indent="0">
              <a:spcAft>
                <a:spcPts val="0"/>
              </a:spcAft>
              <a:buNone/>
              <a:defRPr sz="1400"/>
            </a:lvl7pPr>
            <a:lvl8pPr marL="0" indent="0">
              <a:spcAft>
                <a:spcPts val="0"/>
              </a:spcAft>
              <a:buNone/>
              <a:defRPr sz="1400"/>
            </a:lvl8pPr>
            <a:lvl9pPr marL="0" indent="0">
              <a:spcAft>
                <a:spcPts val="0"/>
              </a:spcAft>
              <a:buNone/>
              <a:defRPr sz="1400"/>
            </a:lvl9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224279" y="4077072"/>
            <a:ext cx="3743441" cy="504056"/>
          </a:xfrm>
        </p:spPr>
        <p:txBody>
          <a:bodyPr lIns="180000" rIns="180000" anchor="b">
            <a:noAutofit/>
          </a:bodyPr>
          <a:lstStyle>
            <a:lvl1pPr marL="0" indent="0" algn="l">
              <a:spcBef>
                <a:spcPts val="200"/>
              </a:spcBef>
              <a:spcAft>
                <a:spcPts val="0"/>
              </a:spcAft>
              <a:buNone/>
              <a:defRPr sz="1400" baseline="0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2pPr>
            <a:lvl3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3pPr>
            <a:lvl4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4pPr>
            <a:lvl5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5pPr>
            <a:lvl6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6pPr>
            <a:lvl7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7pPr>
            <a:lvl8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8pPr>
            <a:lvl9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9pPr>
          </a:lstStyle>
          <a:p>
            <a:r>
              <a:rPr lang="en-US" dirty="0"/>
              <a:t>Author</a:t>
            </a:r>
            <a:br>
              <a:rPr lang="en-US" dirty="0"/>
            </a:br>
            <a:r>
              <a:rPr lang="en-US" dirty="0"/>
              <a:t>Place</a:t>
            </a:r>
          </a:p>
        </p:txBody>
      </p:sp>
    </p:spTree>
    <p:extLst>
      <p:ext uri="{BB962C8B-B14F-4D97-AF65-F5344CB8AC3E}">
        <p14:creationId xmlns:p14="http://schemas.microsoft.com/office/powerpoint/2010/main" val="3021423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4"/>
            <a:ext cx="11804751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eeform 7"/>
          <p:cNvSpPr>
            <a:spLocks noChangeAspect="1"/>
          </p:cNvSpPr>
          <p:nvPr/>
        </p:nvSpPr>
        <p:spPr bwMode="gray">
          <a:xfrm flipH="1">
            <a:off x="88647" y="800720"/>
            <a:ext cx="104249" cy="108000"/>
          </a:xfrm>
          <a:custGeom>
            <a:avLst/>
            <a:gdLst/>
            <a:ahLst/>
            <a:cxnLst>
              <a:cxn ang="0">
                <a:pos x="56" y="58"/>
              </a:cxn>
              <a:cxn ang="0">
                <a:pos x="0" y="0"/>
              </a:cxn>
              <a:cxn ang="0">
                <a:pos x="0" y="58"/>
              </a:cxn>
              <a:cxn ang="0">
                <a:pos x="56" y="58"/>
              </a:cxn>
            </a:cxnLst>
            <a:rect l="0" t="0" r="r" b="b"/>
            <a:pathLst>
              <a:path w="56" h="58">
                <a:moveTo>
                  <a:pt x="56" y="58"/>
                </a:moveTo>
                <a:lnTo>
                  <a:pt x="0" y="0"/>
                </a:lnTo>
                <a:lnTo>
                  <a:pt x="0" y="58"/>
                </a:lnTo>
                <a:lnTo>
                  <a:pt x="56" y="58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8262" y="908840"/>
            <a:ext cx="1009364" cy="1032384"/>
          </a:xfrm>
          <a:solidFill>
            <a:srgbClr val="C2C2C2"/>
          </a:solidFill>
        </p:spPr>
        <p:txBody>
          <a:bodyPr wrap="none" lIns="432000" tIns="54000" rIns="144000" bIns="54000">
            <a:spAutoFit/>
          </a:bodyPr>
          <a:lstStyle>
            <a:lvl1pPr marL="0" algn="l">
              <a:spcAft>
                <a:spcPts val="0"/>
              </a:spcAft>
              <a:buFontTx/>
              <a:buNone/>
              <a:defRPr sz="5998">
                <a:solidFill>
                  <a:schemeClr val="bg1"/>
                </a:solidFill>
              </a:defRPr>
            </a:lvl1pPr>
            <a:lvl2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2pPr>
            <a:lvl3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3pPr>
            <a:lvl4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4pPr>
            <a:lvl5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5pPr>
            <a:lvl6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6pPr>
            <a:lvl7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7pPr>
            <a:lvl8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8pPr>
            <a:lvl9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17" name="Titel 16"/>
          <p:cNvSpPr>
            <a:spLocks noGrp="1"/>
          </p:cNvSpPr>
          <p:nvPr>
            <p:ph type="title" hasCustomPrompt="1"/>
          </p:nvPr>
        </p:nvSpPr>
        <p:spPr bwMode="gray">
          <a:xfrm>
            <a:off x="552827" y="3893569"/>
            <a:ext cx="10293319" cy="615553"/>
          </a:xfrm>
          <a:noFill/>
        </p:spPr>
        <p:txBody>
          <a:bodyPr anchor="b"/>
          <a:lstStyle>
            <a:lvl1pPr>
              <a:defRPr sz="399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Chapter name</a:t>
            </a:r>
          </a:p>
        </p:txBody>
      </p:sp>
      <p:sp>
        <p:nvSpPr>
          <p:cNvPr id="14" name="Rechteck 13"/>
          <p:cNvSpPr/>
          <p:nvPr userDrawn="1"/>
        </p:nvSpPr>
        <p:spPr bwMode="gray">
          <a:xfrm>
            <a:off x="193624" y="6237312"/>
            <a:ext cx="10077752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 err="1">
              <a:solidFill>
                <a:schemeClr val="bg1"/>
              </a:solidFill>
            </a:endParaRPr>
          </a:p>
        </p:txBody>
      </p:sp>
      <p:pic>
        <p:nvPicPr>
          <p:cNvPr id="18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552827" y="4725144"/>
            <a:ext cx="10293319" cy="936104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Short Summary to the next chapter (max. 3 lines)</a:t>
            </a:r>
          </a:p>
        </p:txBody>
      </p:sp>
    </p:spTree>
    <p:extLst>
      <p:ext uri="{BB962C8B-B14F-4D97-AF65-F5344CB8AC3E}">
        <p14:creationId xmlns:p14="http://schemas.microsoft.com/office/powerpoint/2010/main" val="7164947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ig pictur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3624" y="188914"/>
            <a:ext cx="11805494" cy="5761036"/>
          </a:xfr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lIns="0" tIns="576000" anchor="ctr" anchorCtr="0">
            <a:normAutofit/>
          </a:bodyPr>
          <a:lstStyle>
            <a:lvl1pPr marL="0" marR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1724502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192468134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ung 2"/>
          <p:cNvGrpSpPr>
            <a:grpSpLocks noChangeAspect="1"/>
          </p:cNvGrpSpPr>
          <p:nvPr userDrawn="1"/>
        </p:nvGrpSpPr>
        <p:grpSpPr bwMode="gray">
          <a:xfrm rot="21208675">
            <a:off x="2079149" y="1743277"/>
            <a:ext cx="4104875" cy="2659484"/>
            <a:chOff x="3013829" y="1420446"/>
            <a:chExt cx="3412817" cy="2210533"/>
          </a:xfrm>
        </p:grpSpPr>
        <p:sp>
          <p:nvSpPr>
            <p:cNvPr id="10" name="Rechteck 9"/>
            <p:cNvSpPr/>
            <p:nvPr/>
          </p:nvSpPr>
          <p:spPr bwMode="gray">
            <a:xfrm>
              <a:off x="3013829" y="1420446"/>
              <a:ext cx="3412817" cy="2210533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noProof="0" dirty="0"/>
            </a:p>
          </p:txBody>
        </p:sp>
        <p:grpSp>
          <p:nvGrpSpPr>
            <p:cNvPr id="12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13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4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5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6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7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8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19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0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1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2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3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  <p:sp>
            <p:nvSpPr>
              <p:cNvPr id="24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noProof="0" dirty="0"/>
              </a:p>
            </p:txBody>
          </p:sp>
        </p:grpSp>
      </p:grpSp>
      <p:sp>
        <p:nvSpPr>
          <p:cNvPr id="3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004" y="296485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27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3557" y="2565325"/>
            <a:ext cx="3710216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0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 dirty="0"/>
              <a:t>Name Surname</a:t>
            </a:r>
          </a:p>
        </p:txBody>
      </p:sp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7248225" y="2636912"/>
            <a:ext cx="3599513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265" y="3467630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29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5157" y="324011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xx-xxx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pic>
        <p:nvPicPr>
          <p:cNvPr id="31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02673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13"/>
          <p:cNvSpPr/>
          <p:nvPr userDrawn="1"/>
        </p:nvSpPr>
        <p:spPr bwMode="gray">
          <a:xfrm>
            <a:off x="193624" y="6237312"/>
            <a:ext cx="10077752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 err="1">
              <a:solidFill>
                <a:prstClr val="white"/>
              </a:solidFill>
            </a:endParaRPr>
          </a:p>
        </p:txBody>
      </p:sp>
      <p:pic>
        <p:nvPicPr>
          <p:cNvPr id="3199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4"/>
            <a:ext cx="11804751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el 1"/>
          <p:cNvSpPr>
            <a:spLocks noGrp="1" noChangeAspect="1"/>
          </p:cNvSpPr>
          <p:nvPr>
            <p:ph type="ctrTitle" hasCustomPrompt="1"/>
          </p:nvPr>
        </p:nvSpPr>
        <p:spPr bwMode="gray">
          <a:xfrm>
            <a:off x="4224279" y="1196752"/>
            <a:ext cx="3743441" cy="3744416"/>
          </a:xfrm>
          <a:blipFill>
            <a:blip r:embed="rId3"/>
            <a:stretch>
              <a:fillRect/>
            </a:stretch>
          </a:blipFill>
        </p:spPr>
        <p:txBody>
          <a:bodyPr lIns="180000" tIns="144000" rIns="180000" bIns="144000">
            <a:noAutofit/>
          </a:bodyPr>
          <a:lstStyle>
            <a:lvl1pPr>
              <a:defRPr sz="2799" baseline="0"/>
            </a:lvl1pPr>
          </a:lstStyle>
          <a:p>
            <a:r>
              <a:rPr lang="en-US" dirty="0"/>
              <a:t>Title of presentation (M+H green &amp;     M+H light-green) </a:t>
            </a:r>
          </a:p>
        </p:txBody>
      </p:sp>
      <p:pic>
        <p:nvPicPr>
          <p:cNvPr id="3157" name="Picture 85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platzhalter 2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4224279" y="4581128"/>
            <a:ext cx="3743441" cy="360040"/>
          </a:xfrm>
        </p:spPr>
        <p:txBody>
          <a:bodyPr lIns="180000" rIns="180000" anchor="t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400"/>
            </a:lvl1pPr>
            <a:lvl2pPr marL="0" indent="0">
              <a:spcAft>
                <a:spcPts val="0"/>
              </a:spcAft>
              <a:buNone/>
              <a:defRPr sz="1400"/>
            </a:lvl2pPr>
            <a:lvl3pPr marL="0" indent="0">
              <a:spcAft>
                <a:spcPts val="0"/>
              </a:spcAft>
              <a:buNone/>
              <a:defRPr sz="1400"/>
            </a:lvl3pPr>
            <a:lvl4pPr marL="0" indent="0">
              <a:spcAft>
                <a:spcPts val="0"/>
              </a:spcAft>
              <a:buNone/>
              <a:defRPr sz="1400"/>
            </a:lvl4pPr>
            <a:lvl5pPr marL="0" indent="0">
              <a:spcAft>
                <a:spcPts val="0"/>
              </a:spcAft>
              <a:buNone/>
              <a:defRPr sz="1400"/>
            </a:lvl5pPr>
            <a:lvl6pPr marL="0" indent="0">
              <a:spcAft>
                <a:spcPts val="0"/>
              </a:spcAft>
              <a:buNone/>
              <a:defRPr sz="1400"/>
            </a:lvl6pPr>
            <a:lvl7pPr marL="0" indent="0">
              <a:spcAft>
                <a:spcPts val="0"/>
              </a:spcAft>
              <a:buNone/>
              <a:defRPr sz="1400"/>
            </a:lvl7pPr>
            <a:lvl8pPr marL="0" indent="0">
              <a:spcAft>
                <a:spcPts val="0"/>
              </a:spcAft>
              <a:buNone/>
              <a:defRPr sz="1400"/>
            </a:lvl8pPr>
            <a:lvl9pPr marL="0" indent="0">
              <a:spcAft>
                <a:spcPts val="0"/>
              </a:spcAft>
              <a:buNone/>
              <a:defRPr sz="1400"/>
            </a:lvl9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224279" y="4077072"/>
            <a:ext cx="3743441" cy="504056"/>
          </a:xfrm>
        </p:spPr>
        <p:txBody>
          <a:bodyPr lIns="180000" rIns="180000" anchor="b">
            <a:noAutofit/>
          </a:bodyPr>
          <a:lstStyle>
            <a:lvl1pPr marL="0" indent="0" algn="l">
              <a:spcBef>
                <a:spcPts val="200"/>
              </a:spcBef>
              <a:spcAft>
                <a:spcPts val="0"/>
              </a:spcAft>
              <a:buNone/>
              <a:defRPr sz="1400" baseline="0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2pPr>
            <a:lvl3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3pPr>
            <a:lvl4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4pPr>
            <a:lvl5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5pPr>
            <a:lvl6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6pPr>
            <a:lvl7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7pPr>
            <a:lvl8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8pPr>
            <a:lvl9pPr marL="0" indent="0" algn="l">
              <a:spcBef>
                <a:spcPts val="200"/>
              </a:spcBef>
              <a:spcAft>
                <a:spcPts val="0"/>
              </a:spcAft>
              <a:buNone/>
              <a:defRPr sz="1400">
                <a:solidFill>
                  <a:schemeClr val="tx1"/>
                </a:solidFill>
              </a:defRPr>
            </a:lvl9pPr>
          </a:lstStyle>
          <a:p>
            <a:r>
              <a:rPr lang="en-US" dirty="0"/>
              <a:t>Author</a:t>
            </a:r>
            <a:br>
              <a:rPr lang="en-US" dirty="0"/>
            </a:br>
            <a:r>
              <a:rPr lang="en-US" dirty="0"/>
              <a:t>Place</a:t>
            </a:r>
          </a:p>
        </p:txBody>
      </p:sp>
    </p:spTree>
    <p:extLst>
      <p:ext uri="{BB962C8B-B14F-4D97-AF65-F5344CB8AC3E}">
        <p14:creationId xmlns:p14="http://schemas.microsoft.com/office/powerpoint/2010/main" val="271566777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4"/>
            <a:ext cx="11804751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reeform 7"/>
          <p:cNvSpPr>
            <a:spLocks noChangeAspect="1"/>
          </p:cNvSpPr>
          <p:nvPr/>
        </p:nvSpPr>
        <p:spPr bwMode="gray">
          <a:xfrm flipH="1">
            <a:off x="88647" y="800720"/>
            <a:ext cx="104249" cy="108000"/>
          </a:xfrm>
          <a:custGeom>
            <a:avLst/>
            <a:gdLst/>
            <a:ahLst/>
            <a:cxnLst>
              <a:cxn ang="0">
                <a:pos x="56" y="58"/>
              </a:cxn>
              <a:cxn ang="0">
                <a:pos x="0" y="0"/>
              </a:cxn>
              <a:cxn ang="0">
                <a:pos x="0" y="58"/>
              </a:cxn>
              <a:cxn ang="0">
                <a:pos x="56" y="58"/>
              </a:cxn>
            </a:cxnLst>
            <a:rect l="0" t="0" r="r" b="b"/>
            <a:pathLst>
              <a:path w="56" h="58">
                <a:moveTo>
                  <a:pt x="56" y="58"/>
                </a:moveTo>
                <a:lnTo>
                  <a:pt x="0" y="0"/>
                </a:lnTo>
                <a:lnTo>
                  <a:pt x="0" y="58"/>
                </a:lnTo>
                <a:lnTo>
                  <a:pt x="56" y="58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US" sz="1500" dirty="0">
              <a:solidFill>
                <a:prstClr val="white"/>
              </a:solidFill>
            </a:endParaRP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88262" y="908840"/>
            <a:ext cx="1009364" cy="1032384"/>
          </a:xfrm>
          <a:solidFill>
            <a:srgbClr val="C2C2C2"/>
          </a:solidFill>
        </p:spPr>
        <p:txBody>
          <a:bodyPr wrap="none" lIns="432000" tIns="54000" rIns="144000" bIns="54000">
            <a:spAutoFit/>
          </a:bodyPr>
          <a:lstStyle>
            <a:lvl1pPr marL="0" algn="l">
              <a:spcAft>
                <a:spcPts val="0"/>
              </a:spcAft>
              <a:buFontTx/>
              <a:buNone/>
              <a:defRPr sz="5998">
                <a:solidFill>
                  <a:schemeClr val="bg1"/>
                </a:solidFill>
              </a:defRPr>
            </a:lvl1pPr>
            <a:lvl2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2pPr>
            <a:lvl3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3pPr>
            <a:lvl4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4pPr>
            <a:lvl5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5pPr>
            <a:lvl6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6pPr>
            <a:lvl7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7pPr>
            <a:lvl8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8pPr>
            <a:lvl9pPr marL="0" indent="0" algn="l">
              <a:spcAft>
                <a:spcPts val="0"/>
              </a:spcAft>
              <a:buFontTx/>
              <a:buNone/>
              <a:defRPr sz="47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17" name="Titel 16"/>
          <p:cNvSpPr>
            <a:spLocks noGrp="1"/>
          </p:cNvSpPr>
          <p:nvPr>
            <p:ph type="title" hasCustomPrompt="1"/>
          </p:nvPr>
        </p:nvSpPr>
        <p:spPr bwMode="gray">
          <a:xfrm>
            <a:off x="552827" y="3893569"/>
            <a:ext cx="10293319" cy="615553"/>
          </a:xfrm>
          <a:noFill/>
        </p:spPr>
        <p:txBody>
          <a:bodyPr anchor="b"/>
          <a:lstStyle>
            <a:lvl1pPr>
              <a:defRPr sz="3999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Chapter name</a:t>
            </a:r>
          </a:p>
        </p:txBody>
      </p:sp>
      <p:sp>
        <p:nvSpPr>
          <p:cNvPr id="14" name="Rechteck 13"/>
          <p:cNvSpPr/>
          <p:nvPr userDrawn="1"/>
        </p:nvSpPr>
        <p:spPr bwMode="gray">
          <a:xfrm>
            <a:off x="193624" y="6237312"/>
            <a:ext cx="10077752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 err="1">
              <a:solidFill>
                <a:prstClr val="white"/>
              </a:solidFill>
            </a:endParaRPr>
          </a:p>
        </p:txBody>
      </p:sp>
      <p:pic>
        <p:nvPicPr>
          <p:cNvPr id="18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552827" y="4725144"/>
            <a:ext cx="10293319" cy="936104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None/>
              <a:defRPr sz="17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Short Summary to the next chapter (max. 3 lines)</a:t>
            </a:r>
          </a:p>
        </p:txBody>
      </p:sp>
    </p:spTree>
    <p:extLst>
      <p:ext uri="{BB962C8B-B14F-4D97-AF65-F5344CB8AC3E}">
        <p14:creationId xmlns:p14="http://schemas.microsoft.com/office/powerpoint/2010/main" val="30334826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>
              <a:solidFill>
                <a:prstClr val="white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13766366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>
              <a:solidFill>
                <a:prstClr val="white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ung 2"/>
          <p:cNvGrpSpPr>
            <a:grpSpLocks noChangeAspect="1"/>
          </p:cNvGrpSpPr>
          <p:nvPr userDrawn="1"/>
        </p:nvGrpSpPr>
        <p:grpSpPr bwMode="gray">
          <a:xfrm rot="21208675">
            <a:off x="2079149" y="1743277"/>
            <a:ext cx="4104875" cy="2659484"/>
            <a:chOff x="3013829" y="1420446"/>
            <a:chExt cx="3412817" cy="2210533"/>
          </a:xfrm>
        </p:grpSpPr>
        <p:sp>
          <p:nvSpPr>
            <p:cNvPr id="10" name="Rechteck 9"/>
            <p:cNvSpPr/>
            <p:nvPr/>
          </p:nvSpPr>
          <p:spPr bwMode="gray">
            <a:xfrm>
              <a:off x="3013829" y="1420446"/>
              <a:ext cx="3412817" cy="2210533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dirty="0">
                <a:solidFill>
                  <a:prstClr val="white"/>
                </a:solidFill>
              </a:endParaRPr>
            </a:p>
          </p:txBody>
        </p:sp>
        <p:grpSp>
          <p:nvGrpSpPr>
            <p:cNvPr id="12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13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7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9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4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3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004" y="296485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27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3557" y="2565325"/>
            <a:ext cx="3710216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0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 dirty="0"/>
              <a:t>Name Surname</a:t>
            </a:r>
          </a:p>
        </p:txBody>
      </p:sp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7248225" y="2636912"/>
            <a:ext cx="3599513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265" y="3467630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29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5157" y="324011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xx-xxx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pic>
        <p:nvPicPr>
          <p:cNvPr id="31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781382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>
              <a:solidFill>
                <a:prstClr val="white"/>
              </a:solidFill>
            </a:endParaRPr>
          </a:p>
        </p:txBody>
      </p:sp>
      <p:pic>
        <p:nvPicPr>
          <p:cNvPr id="3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platzhalter 6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1939419" y="980776"/>
            <a:ext cx="8908319" cy="43200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799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399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dirty="0"/>
              <a:t>&lt;Thank you!&gt;</a:t>
            </a:r>
          </a:p>
        </p:txBody>
      </p:sp>
      <p:pic>
        <p:nvPicPr>
          <p:cNvPr id="51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2" name="Gruppierung 2"/>
          <p:cNvGrpSpPr>
            <a:grpSpLocks noChangeAspect="1"/>
          </p:cNvGrpSpPr>
          <p:nvPr userDrawn="1"/>
        </p:nvGrpSpPr>
        <p:grpSpPr bwMode="gray">
          <a:xfrm rot="21208675">
            <a:off x="2079148" y="2067127"/>
            <a:ext cx="4104875" cy="2659484"/>
            <a:chOff x="3013829" y="1420446"/>
            <a:chExt cx="3412817" cy="2210533"/>
          </a:xfrm>
        </p:grpSpPr>
        <p:sp>
          <p:nvSpPr>
            <p:cNvPr id="53" name="Rechteck 52"/>
            <p:cNvSpPr/>
            <p:nvPr/>
          </p:nvSpPr>
          <p:spPr bwMode="gray">
            <a:xfrm>
              <a:off x="3013829" y="1420446"/>
              <a:ext cx="3412817" cy="2210533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dirty="0">
                <a:solidFill>
                  <a:prstClr val="white"/>
                </a:solidFill>
              </a:endParaRPr>
            </a:p>
          </p:txBody>
        </p:sp>
        <p:grpSp>
          <p:nvGrpSpPr>
            <p:cNvPr id="54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4" cy="1885957"/>
            </a:xfrm>
            <a:solidFill>
              <a:schemeClr val="accent1"/>
            </a:solidFill>
          </p:grpSpPr>
          <p:sp>
            <p:nvSpPr>
              <p:cNvPr id="55" name="Freeform 6"/>
              <p:cNvSpPr>
                <a:spLocks/>
              </p:cNvSpPr>
              <p:nvPr userDrawn="1"/>
            </p:nvSpPr>
            <p:spPr bwMode="gray">
              <a:xfrm>
                <a:off x="2627314" y="3159129"/>
                <a:ext cx="749301" cy="847727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6" name="Freeform 7"/>
              <p:cNvSpPr>
                <a:spLocks/>
              </p:cNvSpPr>
              <p:nvPr userDrawn="1"/>
            </p:nvSpPr>
            <p:spPr bwMode="gray">
              <a:xfrm>
                <a:off x="3544886" y="3159132"/>
                <a:ext cx="733426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Freeform 8"/>
              <p:cNvSpPr>
                <a:spLocks/>
              </p:cNvSpPr>
              <p:nvPr userDrawn="1"/>
            </p:nvSpPr>
            <p:spPr bwMode="gray">
              <a:xfrm>
                <a:off x="3544887" y="3159128"/>
                <a:ext cx="733426" cy="860424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8" name="Freeform 9"/>
              <p:cNvSpPr>
                <a:spLocks/>
              </p:cNvSpPr>
              <p:nvPr userDrawn="1"/>
            </p:nvSpPr>
            <p:spPr bwMode="gray">
              <a:xfrm>
                <a:off x="2627313" y="2139948"/>
                <a:ext cx="847723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9" name="Freeform 10"/>
              <p:cNvSpPr>
                <a:spLocks/>
              </p:cNvSpPr>
              <p:nvPr userDrawn="1"/>
            </p:nvSpPr>
            <p:spPr bwMode="gray">
              <a:xfrm>
                <a:off x="4535483" y="2139949"/>
                <a:ext cx="781047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Freeform 11"/>
              <p:cNvSpPr>
                <a:spLocks/>
              </p:cNvSpPr>
              <p:nvPr userDrawn="1"/>
            </p:nvSpPr>
            <p:spPr bwMode="gray">
              <a:xfrm>
                <a:off x="5475287" y="2139949"/>
                <a:ext cx="777874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1" name="Freeform 12"/>
              <p:cNvSpPr>
                <a:spLocks/>
              </p:cNvSpPr>
              <p:nvPr userDrawn="1"/>
            </p:nvSpPr>
            <p:spPr bwMode="gray">
              <a:xfrm>
                <a:off x="4446584" y="3159123"/>
                <a:ext cx="822323" cy="847727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2" name="Freeform 13"/>
              <p:cNvSpPr>
                <a:spLocks/>
              </p:cNvSpPr>
              <p:nvPr userDrawn="1"/>
            </p:nvSpPr>
            <p:spPr bwMode="gray">
              <a:xfrm>
                <a:off x="5430835" y="3159123"/>
                <a:ext cx="825501" cy="847727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3" name="Freeform 14"/>
              <p:cNvSpPr>
                <a:spLocks/>
              </p:cNvSpPr>
              <p:nvPr userDrawn="1"/>
            </p:nvSpPr>
            <p:spPr bwMode="gray">
              <a:xfrm>
                <a:off x="6415085" y="3159124"/>
                <a:ext cx="650874" cy="847727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4" name="Freeform 15"/>
              <p:cNvSpPr>
                <a:spLocks/>
              </p:cNvSpPr>
              <p:nvPr userDrawn="1"/>
            </p:nvSpPr>
            <p:spPr bwMode="gray">
              <a:xfrm>
                <a:off x="7227888" y="3159126"/>
                <a:ext cx="609599" cy="847727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5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1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6" name="Freeform 17"/>
              <p:cNvSpPr>
                <a:spLocks/>
              </p:cNvSpPr>
              <p:nvPr userDrawn="1"/>
            </p:nvSpPr>
            <p:spPr bwMode="gray">
              <a:xfrm>
                <a:off x="6538912" y="2139951"/>
                <a:ext cx="873123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67" name="Textplatzhalter 2"/>
          <p:cNvSpPr>
            <a:spLocks noGrp="1"/>
          </p:cNvSpPr>
          <p:nvPr>
            <p:ph type="body" sz="quarter" idx="17" hasCustomPrompt="1"/>
          </p:nvPr>
        </p:nvSpPr>
        <p:spPr bwMode="gray">
          <a:xfrm rot="21180000">
            <a:off x="2333003" y="328870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68" name="Titel 5"/>
          <p:cNvSpPr>
            <a:spLocks noGrp="1"/>
          </p:cNvSpPr>
          <p:nvPr>
            <p:ph type="title" hasCustomPrompt="1"/>
          </p:nvPr>
        </p:nvSpPr>
        <p:spPr bwMode="gray">
          <a:xfrm rot="21180000">
            <a:off x="2293556" y="2889175"/>
            <a:ext cx="3710216" cy="400459"/>
          </a:xfrm>
          <a:solidFill>
            <a:schemeClr val="bg1"/>
          </a:solidFill>
        </p:spPr>
        <p:txBody>
          <a:bodyPr vert="horz" lIns="0" tIns="0" rIns="0" bIns="0" anchor="b">
            <a:noAutofit/>
          </a:bodyPr>
          <a:lstStyle>
            <a:lvl1pPr marL="0" marR="0" indent="0" algn="l" defTabSz="4570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/>
            </a:lvl1pPr>
          </a:lstStyle>
          <a:p>
            <a:r>
              <a:rPr lang="en-US" noProof="0" dirty="0"/>
              <a:t>Name Surname</a:t>
            </a:r>
          </a:p>
        </p:txBody>
      </p:sp>
      <p:sp>
        <p:nvSpPr>
          <p:cNvPr id="69" name="Textplatzhalter 3"/>
          <p:cNvSpPr>
            <a:spLocks noGrp="1"/>
          </p:cNvSpPr>
          <p:nvPr>
            <p:ph type="body" sz="quarter" idx="19" hasCustomPrompt="1"/>
          </p:nvPr>
        </p:nvSpPr>
        <p:spPr bwMode="gray">
          <a:xfrm rot="21179971">
            <a:off x="2415264" y="3791481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70" name="Textplatzhalter 3"/>
          <p:cNvSpPr>
            <a:spLocks noGrp="1"/>
          </p:cNvSpPr>
          <p:nvPr>
            <p:ph type="body" sz="quarter" idx="20" hasCustomPrompt="1"/>
          </p:nvPr>
        </p:nvSpPr>
        <p:spPr bwMode="gray">
          <a:xfrm rot="21179971">
            <a:off x="3975156" y="356396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 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grpSp>
        <p:nvGrpSpPr>
          <p:cNvPr id="71" name="Gruppierung 2"/>
          <p:cNvGrpSpPr>
            <a:grpSpLocks noChangeAspect="1"/>
          </p:cNvGrpSpPr>
          <p:nvPr userDrawn="1"/>
        </p:nvGrpSpPr>
        <p:grpSpPr bwMode="gray">
          <a:xfrm rot="21208675">
            <a:off x="6089739" y="2067126"/>
            <a:ext cx="4104875" cy="2659484"/>
            <a:chOff x="3013829" y="1420446"/>
            <a:chExt cx="3412816" cy="2210534"/>
          </a:xfrm>
        </p:grpSpPr>
        <p:sp>
          <p:nvSpPr>
            <p:cNvPr id="72" name="Rechteck 71"/>
            <p:cNvSpPr/>
            <p:nvPr/>
          </p:nvSpPr>
          <p:spPr bwMode="gray">
            <a:xfrm>
              <a:off x="3013829" y="1420446"/>
              <a:ext cx="3412816" cy="2210534"/>
            </a:xfrm>
            <a:prstGeom prst="rect">
              <a:avLst/>
            </a:prstGeom>
            <a:solidFill>
              <a:schemeClr val="bg1"/>
            </a:solidFill>
            <a:ln w="28575" cap="sq" cmpd="sng">
              <a:noFill/>
              <a:miter lim="800000"/>
            </a:ln>
            <a:effectLst>
              <a:outerShdw blurRad="65000" dist="50800" dir="12900000" kx="195000" ky="145000" algn="tl" rotWithShape="0">
                <a:srgbClr val="000000">
                  <a:alpha val="30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799" dirty="0">
                <a:solidFill>
                  <a:prstClr val="white"/>
                </a:solidFill>
              </a:endParaRPr>
            </a:p>
          </p:txBody>
        </p:sp>
        <p:grpSp>
          <p:nvGrpSpPr>
            <p:cNvPr id="73" name="Gruppierung 17"/>
            <p:cNvGrpSpPr/>
            <p:nvPr userDrawn="1"/>
          </p:nvGrpSpPr>
          <p:grpSpPr bwMode="gray">
            <a:xfrm>
              <a:off x="5378643" y="1587443"/>
              <a:ext cx="883009" cy="319627"/>
              <a:chOff x="2627313" y="2133600"/>
              <a:chExt cx="5210175" cy="1885950"/>
            </a:xfrm>
            <a:solidFill>
              <a:schemeClr val="accent1"/>
            </a:solidFill>
          </p:grpSpPr>
          <p:sp>
            <p:nvSpPr>
              <p:cNvPr id="74" name="Freeform 6"/>
              <p:cNvSpPr>
                <a:spLocks/>
              </p:cNvSpPr>
              <p:nvPr userDrawn="1"/>
            </p:nvSpPr>
            <p:spPr bwMode="gray">
              <a:xfrm>
                <a:off x="2627313" y="3159125"/>
                <a:ext cx="749300" cy="847725"/>
              </a:xfrm>
              <a:custGeom>
                <a:avLst/>
                <a:gdLst/>
                <a:ahLst/>
                <a:cxnLst>
                  <a:cxn ang="0">
                    <a:pos x="354" y="534"/>
                  </a:cxn>
                  <a:cxn ang="0">
                    <a:pos x="354" y="320"/>
                  </a:cxn>
                  <a:cxn ang="0">
                    <a:pos x="118" y="320"/>
                  </a:cxn>
                  <a:cxn ang="0">
                    <a:pos x="118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18" y="0"/>
                  </a:cxn>
                  <a:cxn ang="0">
                    <a:pos x="118" y="212"/>
                  </a:cxn>
                  <a:cxn ang="0">
                    <a:pos x="354" y="212"/>
                  </a:cxn>
                  <a:cxn ang="0">
                    <a:pos x="354" y="0"/>
                  </a:cxn>
                  <a:cxn ang="0">
                    <a:pos x="472" y="0"/>
                  </a:cxn>
                  <a:cxn ang="0">
                    <a:pos x="472" y="534"/>
                  </a:cxn>
                  <a:cxn ang="0">
                    <a:pos x="354" y="534"/>
                  </a:cxn>
                </a:cxnLst>
                <a:rect l="0" t="0" r="r" b="b"/>
                <a:pathLst>
                  <a:path w="472" h="534">
                    <a:moveTo>
                      <a:pt x="354" y="534"/>
                    </a:moveTo>
                    <a:lnTo>
                      <a:pt x="354" y="320"/>
                    </a:lnTo>
                    <a:lnTo>
                      <a:pt x="118" y="320"/>
                    </a:lnTo>
                    <a:lnTo>
                      <a:pt x="118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212"/>
                    </a:lnTo>
                    <a:lnTo>
                      <a:pt x="354" y="212"/>
                    </a:lnTo>
                    <a:lnTo>
                      <a:pt x="354" y="0"/>
                    </a:lnTo>
                    <a:lnTo>
                      <a:pt x="472" y="0"/>
                    </a:lnTo>
                    <a:lnTo>
                      <a:pt x="472" y="534"/>
                    </a:lnTo>
                    <a:lnTo>
                      <a:pt x="354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5" name="Freeform 7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6" name="Freeform 8"/>
              <p:cNvSpPr>
                <a:spLocks/>
              </p:cNvSpPr>
              <p:nvPr userDrawn="1"/>
            </p:nvSpPr>
            <p:spPr bwMode="gray">
              <a:xfrm>
                <a:off x="3544888" y="3159125"/>
                <a:ext cx="733425" cy="860425"/>
              </a:xfrm>
              <a:custGeom>
                <a:avLst/>
                <a:gdLst/>
                <a:ahLst/>
                <a:cxnLst>
                  <a:cxn ang="0">
                    <a:pos x="230" y="542"/>
                  </a:cxn>
                  <a:cxn ang="0">
                    <a:pos x="178" y="540"/>
                  </a:cxn>
                  <a:cxn ang="0">
                    <a:pos x="132" y="528"/>
                  </a:cxn>
                  <a:cxn ang="0">
                    <a:pos x="94" y="510"/>
                  </a:cxn>
                  <a:cxn ang="0">
                    <a:pos x="60" y="484"/>
                  </a:cxn>
                  <a:cxn ang="0">
                    <a:pos x="34" y="450"/>
                  </a:cxn>
                  <a:cxn ang="0">
                    <a:pos x="16" y="408"/>
                  </a:cxn>
                  <a:cxn ang="0">
                    <a:pos x="4" y="360"/>
                  </a:cxn>
                  <a:cxn ang="0">
                    <a:pos x="0" y="306"/>
                  </a:cxn>
                  <a:cxn ang="0">
                    <a:pos x="118" y="0"/>
                  </a:cxn>
                  <a:cxn ang="0">
                    <a:pos x="118" y="302"/>
                  </a:cxn>
                  <a:cxn ang="0">
                    <a:pos x="124" y="360"/>
                  </a:cxn>
                  <a:cxn ang="0">
                    <a:pos x="134" y="382"/>
                  </a:cxn>
                  <a:cxn ang="0">
                    <a:pos x="148" y="400"/>
                  </a:cxn>
                  <a:cxn ang="0">
                    <a:pos x="164" y="416"/>
                  </a:cxn>
                  <a:cxn ang="0">
                    <a:pos x="182" y="426"/>
                  </a:cxn>
                  <a:cxn ang="0">
                    <a:pos x="206" y="432"/>
                  </a:cxn>
                  <a:cxn ang="0">
                    <a:pos x="230" y="434"/>
                  </a:cxn>
                  <a:cxn ang="0">
                    <a:pos x="278" y="426"/>
                  </a:cxn>
                  <a:cxn ang="0">
                    <a:pos x="298" y="416"/>
                  </a:cxn>
                  <a:cxn ang="0">
                    <a:pos x="314" y="402"/>
                  </a:cxn>
                  <a:cxn ang="0">
                    <a:pos x="328" y="384"/>
                  </a:cxn>
                  <a:cxn ang="0">
                    <a:pos x="336" y="362"/>
                  </a:cxn>
                  <a:cxn ang="0">
                    <a:pos x="344" y="306"/>
                  </a:cxn>
                  <a:cxn ang="0">
                    <a:pos x="462" y="0"/>
                  </a:cxn>
                  <a:cxn ang="0">
                    <a:pos x="462" y="302"/>
                  </a:cxn>
                  <a:cxn ang="0">
                    <a:pos x="458" y="358"/>
                  </a:cxn>
                  <a:cxn ang="0">
                    <a:pos x="446" y="408"/>
                  </a:cxn>
                  <a:cxn ang="0">
                    <a:pos x="426" y="450"/>
                  </a:cxn>
                  <a:cxn ang="0">
                    <a:pos x="400" y="482"/>
                  </a:cxn>
                  <a:cxn ang="0">
                    <a:pos x="366" y="510"/>
                  </a:cxn>
                  <a:cxn ang="0">
                    <a:pos x="326" y="528"/>
                  </a:cxn>
                  <a:cxn ang="0">
                    <a:pos x="280" y="540"/>
                  </a:cxn>
                  <a:cxn ang="0">
                    <a:pos x="230" y="542"/>
                  </a:cxn>
                </a:cxnLst>
                <a:rect l="0" t="0" r="r" b="b"/>
                <a:pathLst>
                  <a:path w="462" h="542">
                    <a:moveTo>
                      <a:pt x="230" y="542"/>
                    </a:moveTo>
                    <a:lnTo>
                      <a:pt x="230" y="542"/>
                    </a:lnTo>
                    <a:lnTo>
                      <a:pt x="204" y="542"/>
                    </a:lnTo>
                    <a:lnTo>
                      <a:pt x="178" y="540"/>
                    </a:lnTo>
                    <a:lnTo>
                      <a:pt x="154" y="534"/>
                    </a:lnTo>
                    <a:lnTo>
                      <a:pt x="132" y="528"/>
                    </a:lnTo>
                    <a:lnTo>
                      <a:pt x="112" y="520"/>
                    </a:lnTo>
                    <a:lnTo>
                      <a:pt x="94" y="510"/>
                    </a:lnTo>
                    <a:lnTo>
                      <a:pt x="76" y="498"/>
                    </a:lnTo>
                    <a:lnTo>
                      <a:pt x="60" y="484"/>
                    </a:lnTo>
                    <a:lnTo>
                      <a:pt x="46" y="468"/>
                    </a:lnTo>
                    <a:lnTo>
                      <a:pt x="34" y="450"/>
                    </a:lnTo>
                    <a:lnTo>
                      <a:pt x="24" y="430"/>
                    </a:lnTo>
                    <a:lnTo>
                      <a:pt x="16" y="408"/>
                    </a:lnTo>
                    <a:lnTo>
                      <a:pt x="8" y="386"/>
                    </a:lnTo>
                    <a:lnTo>
                      <a:pt x="4" y="360"/>
                    </a:lnTo>
                    <a:lnTo>
                      <a:pt x="0" y="334"/>
                    </a:lnTo>
                    <a:lnTo>
                      <a:pt x="0" y="306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118" y="302"/>
                    </a:lnTo>
                    <a:lnTo>
                      <a:pt x="118" y="302"/>
                    </a:lnTo>
                    <a:lnTo>
                      <a:pt x="120" y="332"/>
                    </a:lnTo>
                    <a:lnTo>
                      <a:pt x="124" y="360"/>
                    </a:lnTo>
                    <a:lnTo>
                      <a:pt x="130" y="372"/>
                    </a:lnTo>
                    <a:lnTo>
                      <a:pt x="134" y="382"/>
                    </a:lnTo>
                    <a:lnTo>
                      <a:pt x="140" y="392"/>
                    </a:lnTo>
                    <a:lnTo>
                      <a:pt x="148" y="400"/>
                    </a:lnTo>
                    <a:lnTo>
                      <a:pt x="154" y="408"/>
                    </a:lnTo>
                    <a:lnTo>
                      <a:pt x="164" y="416"/>
                    </a:lnTo>
                    <a:lnTo>
                      <a:pt x="172" y="422"/>
                    </a:lnTo>
                    <a:lnTo>
                      <a:pt x="182" y="426"/>
                    </a:lnTo>
                    <a:lnTo>
                      <a:pt x="194" y="430"/>
                    </a:lnTo>
                    <a:lnTo>
                      <a:pt x="206" y="432"/>
                    </a:lnTo>
                    <a:lnTo>
                      <a:pt x="230" y="434"/>
                    </a:lnTo>
                    <a:lnTo>
                      <a:pt x="230" y="434"/>
                    </a:lnTo>
                    <a:lnTo>
                      <a:pt x="256" y="432"/>
                    </a:lnTo>
                    <a:lnTo>
                      <a:pt x="278" y="426"/>
                    </a:lnTo>
                    <a:lnTo>
                      <a:pt x="290" y="422"/>
                    </a:lnTo>
                    <a:lnTo>
                      <a:pt x="298" y="416"/>
                    </a:lnTo>
                    <a:lnTo>
                      <a:pt x="306" y="410"/>
                    </a:lnTo>
                    <a:lnTo>
                      <a:pt x="314" y="402"/>
                    </a:lnTo>
                    <a:lnTo>
                      <a:pt x="322" y="394"/>
                    </a:lnTo>
                    <a:lnTo>
                      <a:pt x="328" y="384"/>
                    </a:lnTo>
                    <a:lnTo>
                      <a:pt x="332" y="374"/>
                    </a:lnTo>
                    <a:lnTo>
                      <a:pt x="336" y="362"/>
                    </a:lnTo>
                    <a:lnTo>
                      <a:pt x="342" y="336"/>
                    </a:lnTo>
                    <a:lnTo>
                      <a:pt x="344" y="306"/>
                    </a:lnTo>
                    <a:lnTo>
                      <a:pt x="344" y="0"/>
                    </a:lnTo>
                    <a:lnTo>
                      <a:pt x="462" y="0"/>
                    </a:lnTo>
                    <a:lnTo>
                      <a:pt x="462" y="302"/>
                    </a:lnTo>
                    <a:lnTo>
                      <a:pt x="462" y="302"/>
                    </a:lnTo>
                    <a:lnTo>
                      <a:pt x="462" y="330"/>
                    </a:lnTo>
                    <a:lnTo>
                      <a:pt x="458" y="358"/>
                    </a:lnTo>
                    <a:lnTo>
                      <a:pt x="454" y="384"/>
                    </a:lnTo>
                    <a:lnTo>
                      <a:pt x="446" y="408"/>
                    </a:lnTo>
                    <a:lnTo>
                      <a:pt x="438" y="430"/>
                    </a:lnTo>
                    <a:lnTo>
                      <a:pt x="426" y="450"/>
                    </a:lnTo>
                    <a:lnTo>
                      <a:pt x="414" y="466"/>
                    </a:lnTo>
                    <a:lnTo>
                      <a:pt x="400" y="482"/>
                    </a:lnTo>
                    <a:lnTo>
                      <a:pt x="384" y="498"/>
                    </a:lnTo>
                    <a:lnTo>
                      <a:pt x="366" y="510"/>
                    </a:lnTo>
                    <a:lnTo>
                      <a:pt x="348" y="520"/>
                    </a:lnTo>
                    <a:lnTo>
                      <a:pt x="326" y="528"/>
                    </a:lnTo>
                    <a:lnTo>
                      <a:pt x="304" y="534"/>
                    </a:lnTo>
                    <a:lnTo>
                      <a:pt x="280" y="540"/>
                    </a:lnTo>
                    <a:lnTo>
                      <a:pt x="256" y="542"/>
                    </a:lnTo>
                    <a:lnTo>
                      <a:pt x="230" y="542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7" name="Freeform 9"/>
              <p:cNvSpPr>
                <a:spLocks/>
              </p:cNvSpPr>
              <p:nvPr userDrawn="1"/>
            </p:nvSpPr>
            <p:spPr bwMode="gray">
              <a:xfrm>
                <a:off x="2627313" y="2139950"/>
                <a:ext cx="847725" cy="850900"/>
              </a:xfrm>
              <a:custGeom>
                <a:avLst/>
                <a:gdLst/>
                <a:ahLst/>
                <a:cxnLst>
                  <a:cxn ang="0">
                    <a:pos x="418" y="536"/>
                  </a:cxn>
                  <a:cxn ang="0">
                    <a:pos x="418" y="186"/>
                  </a:cxn>
                  <a:cxn ang="0">
                    <a:pos x="268" y="414"/>
                  </a:cxn>
                  <a:cxn ang="0">
                    <a:pos x="264" y="414"/>
                  </a:cxn>
                  <a:cxn ang="0">
                    <a:pos x="116" y="188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68" y="226"/>
                  </a:cxn>
                  <a:cxn ang="0">
                    <a:pos x="408" y="0"/>
                  </a:cxn>
                  <a:cxn ang="0">
                    <a:pos x="534" y="0"/>
                  </a:cxn>
                  <a:cxn ang="0">
                    <a:pos x="534" y="536"/>
                  </a:cxn>
                  <a:cxn ang="0">
                    <a:pos x="418" y="536"/>
                  </a:cxn>
                </a:cxnLst>
                <a:rect l="0" t="0" r="r" b="b"/>
                <a:pathLst>
                  <a:path w="534" h="536">
                    <a:moveTo>
                      <a:pt x="418" y="536"/>
                    </a:moveTo>
                    <a:lnTo>
                      <a:pt x="418" y="186"/>
                    </a:lnTo>
                    <a:lnTo>
                      <a:pt x="268" y="414"/>
                    </a:lnTo>
                    <a:lnTo>
                      <a:pt x="264" y="414"/>
                    </a:lnTo>
                    <a:lnTo>
                      <a:pt x="116" y="188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68" y="226"/>
                    </a:lnTo>
                    <a:lnTo>
                      <a:pt x="408" y="0"/>
                    </a:lnTo>
                    <a:lnTo>
                      <a:pt x="534" y="0"/>
                    </a:lnTo>
                    <a:lnTo>
                      <a:pt x="534" y="536"/>
                    </a:lnTo>
                    <a:lnTo>
                      <a:pt x="418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8" name="Freeform 10"/>
              <p:cNvSpPr>
                <a:spLocks/>
              </p:cNvSpPr>
              <p:nvPr userDrawn="1"/>
            </p:nvSpPr>
            <p:spPr bwMode="gray">
              <a:xfrm>
                <a:off x="4535488" y="2139950"/>
                <a:ext cx="781050" cy="850900"/>
              </a:xfrm>
              <a:custGeom>
                <a:avLst/>
                <a:gdLst/>
                <a:ahLst/>
                <a:cxnLst>
                  <a:cxn ang="0">
                    <a:pos x="392" y="536"/>
                  </a:cxn>
                  <a:cxn ang="0">
                    <a:pos x="118" y="194"/>
                  </a:cxn>
                  <a:cxn ang="0">
                    <a:pos x="118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6" y="330"/>
                  </a:cxn>
                  <a:cxn ang="0">
                    <a:pos x="376" y="0"/>
                  </a:cxn>
                  <a:cxn ang="0">
                    <a:pos x="492" y="0"/>
                  </a:cxn>
                  <a:cxn ang="0">
                    <a:pos x="492" y="536"/>
                  </a:cxn>
                  <a:cxn ang="0">
                    <a:pos x="392" y="536"/>
                  </a:cxn>
                </a:cxnLst>
                <a:rect l="0" t="0" r="r" b="b"/>
                <a:pathLst>
                  <a:path w="492" h="536">
                    <a:moveTo>
                      <a:pt x="392" y="536"/>
                    </a:moveTo>
                    <a:lnTo>
                      <a:pt x="118" y="194"/>
                    </a:lnTo>
                    <a:lnTo>
                      <a:pt x="118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6" y="330"/>
                    </a:lnTo>
                    <a:lnTo>
                      <a:pt x="376" y="0"/>
                    </a:lnTo>
                    <a:lnTo>
                      <a:pt x="492" y="0"/>
                    </a:lnTo>
                    <a:lnTo>
                      <a:pt x="492" y="536"/>
                    </a:lnTo>
                    <a:lnTo>
                      <a:pt x="392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9" name="Freeform 11"/>
              <p:cNvSpPr>
                <a:spLocks/>
              </p:cNvSpPr>
              <p:nvPr userDrawn="1"/>
            </p:nvSpPr>
            <p:spPr bwMode="gray">
              <a:xfrm>
                <a:off x="5475288" y="2139950"/>
                <a:ext cx="777875" cy="850900"/>
              </a:xfrm>
              <a:custGeom>
                <a:avLst/>
                <a:gdLst/>
                <a:ahLst/>
                <a:cxnLst>
                  <a:cxn ang="0">
                    <a:pos x="390" y="536"/>
                  </a:cxn>
                  <a:cxn ang="0">
                    <a:pos x="116" y="194"/>
                  </a:cxn>
                  <a:cxn ang="0">
                    <a:pos x="116" y="536"/>
                  </a:cxn>
                  <a:cxn ang="0">
                    <a:pos x="0" y="536"/>
                  </a:cxn>
                  <a:cxn ang="0">
                    <a:pos x="0" y="0"/>
                  </a:cxn>
                  <a:cxn ang="0">
                    <a:pos x="110" y="0"/>
                  </a:cxn>
                  <a:cxn ang="0">
                    <a:pos x="374" y="330"/>
                  </a:cxn>
                  <a:cxn ang="0">
                    <a:pos x="374" y="0"/>
                  </a:cxn>
                  <a:cxn ang="0">
                    <a:pos x="490" y="0"/>
                  </a:cxn>
                  <a:cxn ang="0">
                    <a:pos x="490" y="536"/>
                  </a:cxn>
                  <a:cxn ang="0">
                    <a:pos x="390" y="536"/>
                  </a:cxn>
                </a:cxnLst>
                <a:rect l="0" t="0" r="r" b="b"/>
                <a:pathLst>
                  <a:path w="490" h="536">
                    <a:moveTo>
                      <a:pt x="390" y="536"/>
                    </a:moveTo>
                    <a:lnTo>
                      <a:pt x="116" y="194"/>
                    </a:lnTo>
                    <a:lnTo>
                      <a:pt x="116" y="536"/>
                    </a:lnTo>
                    <a:lnTo>
                      <a:pt x="0" y="536"/>
                    </a:lnTo>
                    <a:lnTo>
                      <a:pt x="0" y="0"/>
                    </a:lnTo>
                    <a:lnTo>
                      <a:pt x="110" y="0"/>
                    </a:lnTo>
                    <a:lnTo>
                      <a:pt x="374" y="330"/>
                    </a:lnTo>
                    <a:lnTo>
                      <a:pt x="374" y="0"/>
                    </a:lnTo>
                    <a:lnTo>
                      <a:pt x="490" y="0"/>
                    </a:lnTo>
                    <a:lnTo>
                      <a:pt x="490" y="536"/>
                    </a:lnTo>
                    <a:lnTo>
                      <a:pt x="390" y="53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0" name="Freeform 12"/>
              <p:cNvSpPr>
                <a:spLocks/>
              </p:cNvSpPr>
              <p:nvPr userDrawn="1"/>
            </p:nvSpPr>
            <p:spPr bwMode="gray">
              <a:xfrm>
                <a:off x="4446588" y="3159125"/>
                <a:ext cx="822325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58" y="414"/>
                  </a:cxn>
                  <a:cxn ang="0">
                    <a:pos x="256" y="414"/>
                  </a:cxn>
                  <a:cxn ang="0">
                    <a:pos x="114" y="188"/>
                  </a:cxn>
                  <a:cxn ang="0">
                    <a:pos x="114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6" y="0"/>
                  </a:cxn>
                  <a:cxn ang="0">
                    <a:pos x="258" y="226"/>
                  </a:cxn>
                  <a:cxn ang="0">
                    <a:pos x="392" y="0"/>
                  </a:cxn>
                  <a:cxn ang="0">
                    <a:pos x="518" y="0"/>
                  </a:cxn>
                  <a:cxn ang="0">
                    <a:pos x="518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18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58" y="414"/>
                    </a:lnTo>
                    <a:lnTo>
                      <a:pt x="256" y="414"/>
                    </a:lnTo>
                    <a:lnTo>
                      <a:pt x="114" y="188"/>
                    </a:lnTo>
                    <a:lnTo>
                      <a:pt x="114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6" y="0"/>
                    </a:lnTo>
                    <a:lnTo>
                      <a:pt x="258" y="226"/>
                    </a:lnTo>
                    <a:lnTo>
                      <a:pt x="392" y="0"/>
                    </a:lnTo>
                    <a:lnTo>
                      <a:pt x="518" y="0"/>
                    </a:lnTo>
                    <a:lnTo>
                      <a:pt x="518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1" name="Freeform 13"/>
              <p:cNvSpPr>
                <a:spLocks/>
              </p:cNvSpPr>
              <p:nvPr userDrawn="1"/>
            </p:nvSpPr>
            <p:spPr bwMode="gray">
              <a:xfrm>
                <a:off x="5430838" y="3159125"/>
                <a:ext cx="825500" cy="847725"/>
              </a:xfrm>
              <a:custGeom>
                <a:avLst/>
                <a:gdLst/>
                <a:ahLst/>
                <a:cxnLst>
                  <a:cxn ang="0">
                    <a:pos x="402" y="534"/>
                  </a:cxn>
                  <a:cxn ang="0">
                    <a:pos x="402" y="186"/>
                  </a:cxn>
                  <a:cxn ang="0">
                    <a:pos x="260" y="414"/>
                  </a:cxn>
                  <a:cxn ang="0">
                    <a:pos x="258" y="414"/>
                  </a:cxn>
                  <a:cxn ang="0">
                    <a:pos x="116" y="188"/>
                  </a:cxn>
                  <a:cxn ang="0">
                    <a:pos x="116" y="534"/>
                  </a:cxn>
                  <a:cxn ang="0">
                    <a:pos x="0" y="534"/>
                  </a:cxn>
                  <a:cxn ang="0">
                    <a:pos x="0" y="0"/>
                  </a:cxn>
                  <a:cxn ang="0">
                    <a:pos x="128" y="0"/>
                  </a:cxn>
                  <a:cxn ang="0">
                    <a:pos x="260" y="226"/>
                  </a:cxn>
                  <a:cxn ang="0">
                    <a:pos x="392" y="0"/>
                  </a:cxn>
                  <a:cxn ang="0">
                    <a:pos x="520" y="0"/>
                  </a:cxn>
                  <a:cxn ang="0">
                    <a:pos x="520" y="534"/>
                  </a:cxn>
                  <a:cxn ang="0">
                    <a:pos x="402" y="534"/>
                  </a:cxn>
                </a:cxnLst>
                <a:rect l="0" t="0" r="r" b="b"/>
                <a:pathLst>
                  <a:path w="520" h="534">
                    <a:moveTo>
                      <a:pt x="402" y="534"/>
                    </a:moveTo>
                    <a:lnTo>
                      <a:pt x="402" y="186"/>
                    </a:lnTo>
                    <a:lnTo>
                      <a:pt x="260" y="414"/>
                    </a:lnTo>
                    <a:lnTo>
                      <a:pt x="258" y="414"/>
                    </a:lnTo>
                    <a:lnTo>
                      <a:pt x="116" y="188"/>
                    </a:lnTo>
                    <a:lnTo>
                      <a:pt x="116" y="534"/>
                    </a:lnTo>
                    <a:lnTo>
                      <a:pt x="0" y="534"/>
                    </a:lnTo>
                    <a:lnTo>
                      <a:pt x="0" y="0"/>
                    </a:lnTo>
                    <a:lnTo>
                      <a:pt x="128" y="0"/>
                    </a:lnTo>
                    <a:lnTo>
                      <a:pt x="260" y="226"/>
                    </a:lnTo>
                    <a:lnTo>
                      <a:pt x="392" y="0"/>
                    </a:lnTo>
                    <a:lnTo>
                      <a:pt x="520" y="0"/>
                    </a:lnTo>
                    <a:lnTo>
                      <a:pt x="520" y="534"/>
                    </a:lnTo>
                    <a:lnTo>
                      <a:pt x="402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2" name="Freeform 14"/>
              <p:cNvSpPr>
                <a:spLocks/>
              </p:cNvSpPr>
              <p:nvPr userDrawn="1"/>
            </p:nvSpPr>
            <p:spPr bwMode="gray">
              <a:xfrm>
                <a:off x="6415088" y="3159125"/>
                <a:ext cx="650875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410" y="0"/>
                  </a:cxn>
                  <a:cxn ang="0">
                    <a:pos x="410" y="104"/>
                  </a:cxn>
                  <a:cxn ang="0">
                    <a:pos x="118" y="104"/>
                  </a:cxn>
                  <a:cxn ang="0">
                    <a:pos x="118" y="212"/>
                  </a:cxn>
                  <a:cxn ang="0">
                    <a:pos x="378" y="212"/>
                  </a:cxn>
                  <a:cxn ang="0">
                    <a:pos x="378" y="318"/>
                  </a:cxn>
                  <a:cxn ang="0">
                    <a:pos x="118" y="318"/>
                  </a:cxn>
                  <a:cxn ang="0">
                    <a:pos x="118" y="430"/>
                  </a:cxn>
                  <a:cxn ang="0">
                    <a:pos x="410" y="430"/>
                  </a:cxn>
                  <a:cxn ang="0">
                    <a:pos x="410" y="534"/>
                  </a:cxn>
                  <a:cxn ang="0">
                    <a:pos x="0" y="534"/>
                  </a:cxn>
                </a:cxnLst>
                <a:rect l="0" t="0" r="r" b="b"/>
                <a:pathLst>
                  <a:path w="410" h="534">
                    <a:moveTo>
                      <a:pt x="0" y="534"/>
                    </a:moveTo>
                    <a:lnTo>
                      <a:pt x="0" y="0"/>
                    </a:lnTo>
                    <a:lnTo>
                      <a:pt x="410" y="0"/>
                    </a:lnTo>
                    <a:lnTo>
                      <a:pt x="410" y="104"/>
                    </a:lnTo>
                    <a:lnTo>
                      <a:pt x="118" y="104"/>
                    </a:lnTo>
                    <a:lnTo>
                      <a:pt x="118" y="212"/>
                    </a:lnTo>
                    <a:lnTo>
                      <a:pt x="378" y="212"/>
                    </a:lnTo>
                    <a:lnTo>
                      <a:pt x="378" y="318"/>
                    </a:lnTo>
                    <a:lnTo>
                      <a:pt x="118" y="318"/>
                    </a:lnTo>
                    <a:lnTo>
                      <a:pt x="118" y="430"/>
                    </a:lnTo>
                    <a:lnTo>
                      <a:pt x="410" y="430"/>
                    </a:lnTo>
                    <a:lnTo>
                      <a:pt x="410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3" name="Freeform 15"/>
              <p:cNvSpPr>
                <a:spLocks/>
              </p:cNvSpPr>
              <p:nvPr userDrawn="1"/>
            </p:nvSpPr>
            <p:spPr bwMode="gray">
              <a:xfrm>
                <a:off x="7227888" y="3159125"/>
                <a:ext cx="609600" cy="847725"/>
              </a:xfrm>
              <a:custGeom>
                <a:avLst/>
                <a:gdLst/>
                <a:ahLst/>
                <a:cxnLst>
                  <a:cxn ang="0">
                    <a:pos x="0" y="534"/>
                  </a:cxn>
                  <a:cxn ang="0">
                    <a:pos x="0" y="0"/>
                  </a:cxn>
                  <a:cxn ang="0">
                    <a:pos x="116" y="0"/>
                  </a:cxn>
                  <a:cxn ang="0">
                    <a:pos x="116" y="428"/>
                  </a:cxn>
                  <a:cxn ang="0">
                    <a:pos x="384" y="428"/>
                  </a:cxn>
                  <a:cxn ang="0">
                    <a:pos x="384" y="534"/>
                  </a:cxn>
                  <a:cxn ang="0">
                    <a:pos x="0" y="534"/>
                  </a:cxn>
                </a:cxnLst>
                <a:rect l="0" t="0" r="r" b="b"/>
                <a:pathLst>
                  <a:path w="384" h="534">
                    <a:moveTo>
                      <a:pt x="0" y="534"/>
                    </a:moveTo>
                    <a:lnTo>
                      <a:pt x="0" y="0"/>
                    </a:lnTo>
                    <a:lnTo>
                      <a:pt x="116" y="0"/>
                    </a:lnTo>
                    <a:lnTo>
                      <a:pt x="116" y="428"/>
                    </a:lnTo>
                    <a:lnTo>
                      <a:pt x="384" y="428"/>
                    </a:lnTo>
                    <a:lnTo>
                      <a:pt x="384" y="534"/>
                    </a:lnTo>
                    <a:lnTo>
                      <a:pt x="0" y="53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4" name="Freeform 16"/>
              <p:cNvSpPr>
                <a:spLocks noEditPoints="1"/>
              </p:cNvSpPr>
              <p:nvPr userDrawn="1"/>
            </p:nvSpPr>
            <p:spPr bwMode="gray">
              <a:xfrm>
                <a:off x="3548063" y="2133600"/>
                <a:ext cx="911225" cy="857250"/>
              </a:xfrm>
              <a:custGeom>
                <a:avLst/>
                <a:gdLst/>
                <a:ahLst/>
                <a:cxnLst>
                  <a:cxn ang="0">
                    <a:pos x="212" y="316"/>
                  </a:cxn>
                  <a:cxn ang="0">
                    <a:pos x="286" y="142"/>
                  </a:cxn>
                  <a:cxn ang="0">
                    <a:pos x="360" y="316"/>
                  </a:cxn>
                  <a:cxn ang="0">
                    <a:pos x="212" y="316"/>
                  </a:cxn>
                  <a:cxn ang="0">
                    <a:pos x="342" y="0"/>
                  </a:cxn>
                  <a:cxn ang="0">
                    <a:pos x="232" y="0"/>
                  </a:cxn>
                  <a:cxn ang="0">
                    <a:pos x="0" y="540"/>
                  </a:cxn>
                  <a:cxn ang="0">
                    <a:pos x="120" y="540"/>
                  </a:cxn>
                  <a:cxn ang="0">
                    <a:pos x="170" y="420"/>
                  </a:cxn>
                  <a:cxn ang="0">
                    <a:pos x="402" y="420"/>
                  </a:cxn>
                  <a:cxn ang="0">
                    <a:pos x="452" y="540"/>
                  </a:cxn>
                  <a:cxn ang="0">
                    <a:pos x="574" y="540"/>
                  </a:cxn>
                  <a:cxn ang="0">
                    <a:pos x="342" y="0"/>
                  </a:cxn>
                </a:cxnLst>
                <a:rect l="0" t="0" r="r" b="b"/>
                <a:pathLst>
                  <a:path w="574" h="540">
                    <a:moveTo>
                      <a:pt x="212" y="316"/>
                    </a:moveTo>
                    <a:lnTo>
                      <a:pt x="286" y="142"/>
                    </a:lnTo>
                    <a:lnTo>
                      <a:pt x="360" y="316"/>
                    </a:lnTo>
                    <a:lnTo>
                      <a:pt x="212" y="316"/>
                    </a:lnTo>
                    <a:close/>
                    <a:moveTo>
                      <a:pt x="342" y="0"/>
                    </a:moveTo>
                    <a:lnTo>
                      <a:pt x="232" y="0"/>
                    </a:lnTo>
                    <a:lnTo>
                      <a:pt x="0" y="540"/>
                    </a:lnTo>
                    <a:lnTo>
                      <a:pt x="120" y="540"/>
                    </a:lnTo>
                    <a:lnTo>
                      <a:pt x="170" y="420"/>
                    </a:lnTo>
                    <a:lnTo>
                      <a:pt x="402" y="420"/>
                    </a:lnTo>
                    <a:lnTo>
                      <a:pt x="452" y="540"/>
                    </a:lnTo>
                    <a:lnTo>
                      <a:pt x="574" y="540"/>
                    </a:lnTo>
                    <a:lnTo>
                      <a:pt x="342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5" name="Freeform 17"/>
              <p:cNvSpPr>
                <a:spLocks/>
              </p:cNvSpPr>
              <p:nvPr userDrawn="1"/>
            </p:nvSpPr>
            <p:spPr bwMode="gray">
              <a:xfrm>
                <a:off x="6538913" y="2139950"/>
                <a:ext cx="873125" cy="850900"/>
              </a:xfrm>
              <a:custGeom>
                <a:avLst/>
                <a:gdLst/>
                <a:ahLst/>
                <a:cxnLst>
                  <a:cxn ang="0">
                    <a:pos x="550" y="212"/>
                  </a:cxn>
                  <a:cxn ang="0">
                    <a:pos x="332" y="212"/>
                  </a:cxn>
                  <a:cxn ang="0">
                    <a:pos x="332" y="0"/>
                  </a:cxn>
                  <a:cxn ang="0">
                    <a:pos x="220" y="0"/>
                  </a:cxn>
                  <a:cxn ang="0">
                    <a:pos x="220" y="212"/>
                  </a:cxn>
                  <a:cxn ang="0">
                    <a:pos x="0" y="212"/>
                  </a:cxn>
                  <a:cxn ang="0">
                    <a:pos x="0" y="322"/>
                  </a:cxn>
                  <a:cxn ang="0">
                    <a:pos x="220" y="322"/>
                  </a:cxn>
                  <a:cxn ang="0">
                    <a:pos x="220" y="536"/>
                  </a:cxn>
                  <a:cxn ang="0">
                    <a:pos x="332" y="536"/>
                  </a:cxn>
                  <a:cxn ang="0">
                    <a:pos x="332" y="322"/>
                  </a:cxn>
                  <a:cxn ang="0">
                    <a:pos x="550" y="322"/>
                  </a:cxn>
                  <a:cxn ang="0">
                    <a:pos x="550" y="212"/>
                  </a:cxn>
                </a:cxnLst>
                <a:rect l="0" t="0" r="r" b="b"/>
                <a:pathLst>
                  <a:path w="550" h="536">
                    <a:moveTo>
                      <a:pt x="550" y="212"/>
                    </a:moveTo>
                    <a:lnTo>
                      <a:pt x="332" y="212"/>
                    </a:lnTo>
                    <a:lnTo>
                      <a:pt x="332" y="0"/>
                    </a:lnTo>
                    <a:lnTo>
                      <a:pt x="220" y="0"/>
                    </a:lnTo>
                    <a:lnTo>
                      <a:pt x="220" y="212"/>
                    </a:lnTo>
                    <a:lnTo>
                      <a:pt x="0" y="212"/>
                    </a:lnTo>
                    <a:lnTo>
                      <a:pt x="0" y="322"/>
                    </a:lnTo>
                    <a:lnTo>
                      <a:pt x="220" y="322"/>
                    </a:lnTo>
                    <a:lnTo>
                      <a:pt x="220" y="536"/>
                    </a:lnTo>
                    <a:lnTo>
                      <a:pt x="332" y="536"/>
                    </a:lnTo>
                    <a:lnTo>
                      <a:pt x="332" y="322"/>
                    </a:lnTo>
                    <a:lnTo>
                      <a:pt x="550" y="322"/>
                    </a:lnTo>
                    <a:lnTo>
                      <a:pt x="550" y="212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799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86" name="Textplatzhalter 2"/>
          <p:cNvSpPr>
            <a:spLocks noGrp="1"/>
          </p:cNvSpPr>
          <p:nvPr>
            <p:ph type="body" sz="quarter" idx="21" hasCustomPrompt="1"/>
          </p:nvPr>
        </p:nvSpPr>
        <p:spPr bwMode="gray">
          <a:xfrm rot="21180000">
            <a:off x="6343594" y="3288704"/>
            <a:ext cx="3709015" cy="251546"/>
          </a:xfrm>
        </p:spPr>
        <p:txBody>
          <a:bodyPr anchor="b">
            <a:normAutofit/>
          </a:bodyPr>
          <a:lstStyle>
            <a:lvl1pPr marL="0">
              <a:spcAft>
                <a:spcPts val="0"/>
              </a:spcAft>
              <a:buFontTx/>
              <a:buNone/>
              <a:defRPr sz="1600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600">
                <a:solidFill>
                  <a:schemeClr val="accent6"/>
                </a:solidFill>
              </a:defRPr>
            </a:lvl9pPr>
          </a:lstStyle>
          <a:p>
            <a:pPr lvl="0"/>
            <a:r>
              <a:rPr lang="en-US" noProof="0" dirty="0"/>
              <a:t>Position</a:t>
            </a:r>
          </a:p>
        </p:txBody>
      </p:sp>
      <p:sp>
        <p:nvSpPr>
          <p:cNvPr id="88" name="Textplatzhalter 3"/>
          <p:cNvSpPr>
            <a:spLocks noGrp="1"/>
          </p:cNvSpPr>
          <p:nvPr>
            <p:ph type="body" sz="quarter" idx="22" hasCustomPrompt="1"/>
          </p:nvPr>
        </p:nvSpPr>
        <p:spPr bwMode="gray">
          <a:xfrm rot="21179971">
            <a:off x="6425855" y="3791481"/>
            <a:ext cx="1531791" cy="767067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MANN+HUMMEL</a:t>
            </a:r>
            <a:br>
              <a:rPr lang="en-US" noProof="0" dirty="0"/>
            </a:br>
            <a:r>
              <a:rPr lang="en-US" noProof="0" dirty="0"/>
              <a:t>Address</a:t>
            </a:r>
          </a:p>
        </p:txBody>
      </p:sp>
      <p:sp>
        <p:nvSpPr>
          <p:cNvPr id="89" name="Textplatzhalter 3"/>
          <p:cNvSpPr>
            <a:spLocks noGrp="1"/>
          </p:cNvSpPr>
          <p:nvPr>
            <p:ph type="body" sz="quarter" idx="23" hasCustomPrompt="1"/>
          </p:nvPr>
        </p:nvSpPr>
        <p:spPr bwMode="gray">
          <a:xfrm rot="21179971">
            <a:off x="7985746" y="3563963"/>
            <a:ext cx="2142240" cy="767067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FontTx/>
              <a:buNone/>
              <a:tabLst>
                <a:tab pos="449128" algn="l"/>
              </a:tabLst>
              <a:defRPr sz="900" baseline="0"/>
            </a:lvl1pPr>
            <a:lvl2pPr marL="0" indent="0">
              <a:spcAft>
                <a:spcPts val="0"/>
              </a:spcAft>
              <a:buFontTx/>
              <a:buNone/>
              <a:defRPr sz="900"/>
            </a:lvl2pPr>
            <a:lvl3pPr marL="0" indent="0">
              <a:spcAft>
                <a:spcPts val="0"/>
              </a:spcAft>
              <a:buFontTx/>
              <a:buNone/>
              <a:defRPr sz="900"/>
            </a:lvl3pPr>
            <a:lvl4pPr marL="0" indent="0">
              <a:spcAft>
                <a:spcPts val="0"/>
              </a:spcAft>
              <a:buFontTx/>
              <a:buNone/>
              <a:defRPr sz="900"/>
            </a:lvl4pPr>
            <a:lvl5pPr marL="0" indent="0">
              <a:spcAft>
                <a:spcPts val="0"/>
              </a:spcAft>
              <a:buFontTx/>
              <a:buNone/>
              <a:defRPr sz="900"/>
            </a:lvl5pPr>
            <a:lvl6pPr marL="0" indent="0">
              <a:spcAft>
                <a:spcPts val="0"/>
              </a:spcAft>
              <a:buFontTx/>
              <a:buNone/>
              <a:defRPr sz="900"/>
            </a:lvl6pPr>
            <a:lvl7pPr marL="0" indent="0">
              <a:spcAft>
                <a:spcPts val="0"/>
              </a:spcAft>
              <a:buFontTx/>
              <a:buNone/>
              <a:defRPr sz="900"/>
            </a:lvl7pPr>
            <a:lvl8pPr marL="0" indent="0">
              <a:spcAft>
                <a:spcPts val="0"/>
              </a:spcAft>
              <a:buFontTx/>
              <a:buNone/>
              <a:defRPr sz="900"/>
            </a:lvl8pPr>
            <a:lvl9pPr marL="0" indent="0">
              <a:spcAft>
                <a:spcPts val="0"/>
              </a:spcAft>
              <a:buFontTx/>
              <a:buNone/>
              <a:defRPr sz="900"/>
            </a:lvl9pPr>
          </a:lstStyle>
          <a:p>
            <a:pPr lvl="0"/>
            <a:r>
              <a:rPr lang="en-US" noProof="0" dirty="0"/>
              <a:t>Phone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Fax        +xx </a:t>
            </a:r>
            <a:r>
              <a:rPr lang="en-US" noProof="0" dirty="0" err="1"/>
              <a:t>xxxx</a:t>
            </a:r>
            <a:r>
              <a:rPr lang="en-US" noProof="0" dirty="0"/>
              <a:t> xx-xx</a:t>
            </a:r>
            <a:br>
              <a:rPr lang="en-US" noProof="0" dirty="0"/>
            </a:br>
            <a:r>
              <a:rPr lang="en-US" noProof="0" dirty="0"/>
              <a:t>Mobile    +xx </a:t>
            </a:r>
            <a:r>
              <a:rPr lang="en-US" noProof="0" dirty="0" err="1"/>
              <a:t>xxxx</a:t>
            </a:r>
            <a:r>
              <a:rPr lang="en-US" noProof="0" dirty="0"/>
              <a:t> xx xxx</a:t>
            </a:r>
            <a:br>
              <a:rPr lang="en-US" noProof="0" dirty="0"/>
            </a:br>
            <a:r>
              <a:rPr lang="en-US" noProof="0" dirty="0"/>
              <a:t>max.mustermann@mann-hummel.com</a:t>
            </a:r>
            <a:br>
              <a:rPr lang="en-US" noProof="0" dirty="0"/>
            </a:br>
            <a:r>
              <a:rPr lang="en-US" noProof="0" dirty="0"/>
              <a:t>www.mann-hummel.com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24" hasCustomPrompt="1"/>
          </p:nvPr>
        </p:nvSpPr>
        <p:spPr>
          <a:xfrm rot="21180000">
            <a:off x="6303251" y="2859179"/>
            <a:ext cx="3706682" cy="431800"/>
          </a:xfrm>
        </p:spPr>
        <p:txBody>
          <a:bodyPr anchor="b"/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1pPr>
            <a:lvl2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2pPr>
            <a:lvl3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3pPr>
            <a:lvl4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4pPr>
            <a:lvl5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5pPr>
            <a:lvl6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6pPr>
            <a:lvl7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7pPr>
            <a:lvl8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8pPr>
            <a:lvl9pPr marL="0" indent="0">
              <a:spcAft>
                <a:spcPts val="0"/>
              </a:spcAft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noProof="0" dirty="0"/>
              <a:t>Name Surname</a:t>
            </a:r>
          </a:p>
        </p:txBody>
      </p:sp>
    </p:spTree>
    <p:extLst>
      <p:ext uri="{BB962C8B-B14F-4D97-AF65-F5344CB8AC3E}">
        <p14:creationId xmlns:p14="http://schemas.microsoft.com/office/powerpoint/2010/main" val="28965000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7" descr="K:\Mann + Hummel\03_Vorlagen\03_PowerPoint\backup\Vignette_16x32_8_60prozent_2016.01.27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87995" y="188913"/>
            <a:ext cx="11804751" cy="57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>
          <a:xfrm>
            <a:off x="4153033" y="2761657"/>
            <a:ext cx="6694257" cy="615553"/>
          </a:xfrm>
          <a:noFill/>
        </p:spPr>
        <p:txBody>
          <a:bodyPr anchor="ctr"/>
          <a:lstStyle>
            <a:lvl1pPr algn="l">
              <a:defRPr sz="3999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&lt;Thank you!&gt;</a:t>
            </a:r>
          </a:p>
        </p:txBody>
      </p:sp>
      <p:sp>
        <p:nvSpPr>
          <p:cNvPr id="13" name="Rechteck 12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dirty="0">
              <a:solidFill>
                <a:prstClr val="white"/>
              </a:solidFill>
            </a:endParaRPr>
          </a:p>
        </p:txBody>
      </p:sp>
      <p:pic>
        <p:nvPicPr>
          <p:cNvPr id="9" name="Picture 8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93624" y="6510889"/>
            <a:ext cx="1529602" cy="12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853866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 1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6502403" y="0"/>
            <a:ext cx="5689599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wrap="square" tIns="1548000" anchor="ctr">
            <a:noAutofit/>
          </a:bodyPr>
          <a:lstStyle>
            <a:lvl1pPr marL="0" indent="0" algn="ctr">
              <a:buNone/>
              <a:defRPr sz="19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0655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91663468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  <a:endParaRPr lang="en-US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 hasCustomPrompt="1"/>
          </p:nvPr>
        </p:nvSpPr>
        <p:spPr>
          <a:xfrm>
            <a:off x="552827" y="1700808"/>
            <a:ext cx="10293319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50862152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76757246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5" hasCustomPrompt="1"/>
          </p:nvPr>
        </p:nvSpPr>
        <p:spPr>
          <a:xfrm>
            <a:off x="5880157" y="1700808"/>
            <a:ext cx="4967581" cy="4248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You can use this field to enter text, a table, </a:t>
            </a:r>
            <a:br>
              <a:rPr lang="en-US" dirty="0"/>
            </a:br>
            <a:r>
              <a:rPr lang="en-US" dirty="0"/>
              <a:t>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62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182953390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71283507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4" hasCustomPrompt="1"/>
          </p:nvPr>
        </p:nvSpPr>
        <p:spPr>
          <a:xfrm>
            <a:off x="552306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Inhaltsplatzhalter 3"/>
          <p:cNvSpPr>
            <a:spLocks noGrp="1"/>
          </p:cNvSpPr>
          <p:nvPr>
            <p:ph sz="quarter" idx="15" hasCustomPrompt="1"/>
          </p:nvPr>
        </p:nvSpPr>
        <p:spPr>
          <a:xfrm>
            <a:off x="4151820" y="1700808"/>
            <a:ext cx="309640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7608494" y="1700808"/>
            <a:ext cx="3239156" cy="4248000"/>
          </a:xfrm>
        </p:spPr>
        <p:txBody>
          <a:bodyPr/>
          <a:lstStyle/>
          <a:p>
            <a:pPr lvl="0"/>
            <a:r>
              <a:rPr lang="en-US" dirty="0"/>
              <a:t>You can use this field to enter text, a table, a diagram or </a:t>
            </a:r>
            <a:r>
              <a:rPr lang="en-US" dirty="0" err="1"/>
              <a:t>SmartArts</a:t>
            </a:r>
            <a:r>
              <a:rPr lang="en-US" dirty="0"/>
              <a:t>. Use the buttons “Increase List Level” for </a:t>
            </a:r>
            <a:r>
              <a:rPr lang="en-US" dirty="0" err="1"/>
              <a:t>copytext</a:t>
            </a:r>
            <a:r>
              <a:rPr lang="en-US" dirty="0"/>
              <a:t> or bullet levels. Use the icons below to create visual content.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898124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ig text with vign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84177743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4" descr="K:\Mann + Hummel\03_Vorlagen\03_PowerPoint\backup\Vignette_16x32_weiß_2016.01.27.jp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 bwMode="gray">
          <a:xfrm>
            <a:off x="193624" y="188914"/>
            <a:ext cx="11805494" cy="576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9"/>
          <p:cNvSpPr>
            <a:spLocks noGrp="1" noChangeAspect="1"/>
          </p:cNvSpPr>
          <p:nvPr>
            <p:ph type="body" sz="quarter" idx="13" hasCustomPrompt="1"/>
          </p:nvPr>
        </p:nvSpPr>
        <p:spPr bwMode="gray">
          <a:xfrm>
            <a:off x="192880" y="188913"/>
            <a:ext cx="11805495" cy="5761038"/>
          </a:xfrm>
        </p:spPr>
        <p:txBody>
          <a:bodyPr lIns="360000" tIns="360000" rIns="360000" bIns="360000" anchor="ctr">
            <a:noAutofit/>
          </a:bodyPr>
          <a:lstStyle>
            <a:lvl1pPr marL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0" algn="ctr">
              <a:spcAft>
                <a:spcPts val="0"/>
              </a:spcAft>
              <a:buFontTx/>
              <a:buNone/>
              <a:defRPr sz="31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0" indent="0" algn="ctr">
              <a:spcBef>
                <a:spcPts val="1799"/>
              </a:spcBef>
              <a:spcAft>
                <a:spcPts val="0"/>
              </a:spcAft>
              <a:buFontTx/>
              <a:buNone/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12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noProof="0" dirty="0"/>
              <a:t>Big Text first line</a:t>
            </a:r>
          </a:p>
          <a:p>
            <a:pPr lvl="1"/>
            <a:r>
              <a:rPr lang="en-US" noProof="0" dirty="0"/>
              <a:t>Big Text second line</a:t>
            </a:r>
          </a:p>
          <a:p>
            <a:pPr lvl="2"/>
            <a:r>
              <a:rPr lang="en-US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393741821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70846172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dirty="0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165852306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42243497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429695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6379416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173482428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99715597"/>
              </p:ext>
            </p:extLst>
          </p:nvPr>
        </p:nvGraphicFramePr>
        <p:xfrm>
          <a:off x="1588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27827473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421DA7-75F8-4F73-9467-1124CD7F4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4955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58699624"/>
              </p:ext>
            </p:extLst>
          </p:nvPr>
        </p:nvGraphicFramePr>
        <p:xfrm>
          <a:off x="1589" y="1591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53" imgH="353" progId="TCLayout.ActiveDocument.1">
                  <p:embed/>
                </p:oleObj>
              </mc:Choice>
              <mc:Fallback>
                <p:oleObj name="think-cell Slide" r:id="rId4" imgW="353" imgH="353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91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4C2BB840-86FF-41D5-99EA-357DB8EA8F0A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gray">
          <a:xfrm>
            <a:off x="1" y="0"/>
            <a:ext cx="158709" cy="158750"/>
          </a:xfrm>
          <a:prstGeom prst="rect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/>
            <a:endParaRPr lang="en-US" sz="2798" b="0" i="0" baseline="0">
              <a:solidFill>
                <a:schemeClr val="bg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1444905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8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/>
              <a:t>Optional subtitle (in max. 1 line)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/>
              <a:t>Slide title (2 lines | max. 1 line with subtitle)</a:t>
            </a:r>
          </a:p>
        </p:txBody>
      </p:sp>
      <p:sp>
        <p:nvSpPr>
          <p:cNvPr id="5" name="Inhaltsplatzhalter 3">
            <a:extLst>
              <a:ext uri="{FF2B5EF4-FFF2-40B4-BE49-F238E27FC236}">
                <a16:creationId xmlns:a16="http://schemas.microsoft.com/office/drawing/2014/main" id="{D291D967-8385-4256-9333-D0C323001C90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 bwMode="gray">
          <a:xfrm>
            <a:off x="552306" y="1700808"/>
            <a:ext cx="11444905" cy="424800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You can use this field to enter text, a table, </a:t>
            </a:r>
            <a:br>
              <a:rPr lang="en-US"/>
            </a:br>
            <a:r>
              <a:rPr lang="en-US"/>
              <a:t>a diagram or </a:t>
            </a:r>
            <a:r>
              <a:rPr lang="en-US" err="1"/>
              <a:t>SmartArts</a:t>
            </a:r>
            <a:r>
              <a:rPr lang="en-US"/>
              <a:t>. Use the buttons “Increase List Level” for copytext or bullet levels. Use the icons below to create visual content.</a:t>
            </a:r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225258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7280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1298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52827" y="764704"/>
            <a:ext cx="10293319" cy="432048"/>
          </a:xfrm>
        </p:spPr>
        <p:txBody>
          <a:bodyPr>
            <a:noAutofit/>
          </a:bodyPr>
          <a:lstStyle>
            <a:lvl1pPr marL="0">
              <a:spcAft>
                <a:spcPts val="0"/>
              </a:spcAft>
              <a:buFontTx/>
              <a:buNone/>
              <a:defRPr sz="2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2pPr>
            <a:lvl3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3pPr>
            <a:lvl4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4pPr>
            <a:lvl5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5pPr>
            <a:lvl6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6pPr>
            <a:lvl7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7pPr>
            <a:lvl8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8pPr>
            <a:lvl9pPr marL="0" indent="0">
              <a:spcAft>
                <a:spcPts val="0"/>
              </a:spcAft>
              <a:buFontTx/>
              <a:buNone/>
              <a:defRPr sz="2799">
                <a:solidFill>
                  <a:schemeClr val="accent2"/>
                </a:solidFill>
              </a:defRPr>
            </a:lvl9pPr>
          </a:lstStyle>
          <a:p>
            <a:pPr lvl="0"/>
            <a:r>
              <a:rPr lang="en-US" noProof="0" dirty="0"/>
              <a:t>Optional subtitle (in max. 1 line)</a:t>
            </a:r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52827" y="1700808"/>
            <a:ext cx="10293319" cy="4248000"/>
          </a:xfrm>
        </p:spPr>
        <p:txBody>
          <a:bodyPr lIns="0" tIns="612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noProof="0" dirty="0"/>
              <a:t>Slide title (2 lines | max. 1 line with subtitle)</a:t>
            </a:r>
          </a:p>
        </p:txBody>
      </p:sp>
    </p:spTree>
    <p:extLst>
      <p:ext uri="{BB962C8B-B14F-4D97-AF65-F5344CB8AC3E}">
        <p14:creationId xmlns:p14="http://schemas.microsoft.com/office/powerpoint/2010/main" val="1005277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3624" y="188914"/>
            <a:ext cx="11805494" cy="5761036"/>
          </a:xfrm>
          <a:solidFill>
            <a:srgbClr val="E0E0E0"/>
          </a:solidFill>
        </p:spPr>
        <p:txBody>
          <a:bodyPr lIns="0" tIns="576000" anchor="ctr" anchorCtr="0">
            <a:normAutofit/>
          </a:bodyPr>
          <a:lstStyle>
            <a:lvl1pPr marL="0" marR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Insert a picture here</a:t>
            </a:r>
          </a:p>
        </p:txBody>
      </p:sp>
    </p:spTree>
    <p:extLst>
      <p:ext uri="{BB962C8B-B14F-4D97-AF65-F5344CB8AC3E}">
        <p14:creationId xmlns:p14="http://schemas.microsoft.com/office/powerpoint/2010/main" val="3536691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 noChangeAspect="1"/>
          </p:cNvSpPr>
          <p:nvPr>
            <p:ph type="pic" sz="quarter" idx="13" hasCustomPrompt="1"/>
          </p:nvPr>
        </p:nvSpPr>
        <p:spPr bwMode="gray">
          <a:xfrm>
            <a:off x="192881" y="188641"/>
            <a:ext cx="11806237" cy="6480719"/>
          </a:xfrm>
          <a:solidFill>
            <a:schemeClr val="bg1"/>
          </a:solidFill>
        </p:spPr>
        <p:txBody>
          <a:bodyPr lIns="0" tIns="576000" anchor="ctr" anchorCtr="0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dirty="0"/>
              <a:t>Insert a picture here</a:t>
            </a:r>
          </a:p>
        </p:txBody>
      </p:sp>
      <p:sp>
        <p:nvSpPr>
          <p:cNvPr id="4" name="Rechteck 3"/>
          <p:cNvSpPr/>
          <p:nvPr userDrawn="1"/>
        </p:nvSpPr>
        <p:spPr bwMode="gray">
          <a:xfrm>
            <a:off x="193624" y="6237312"/>
            <a:ext cx="10149741" cy="50405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799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685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theme" Target="../theme/theme1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552827" y="332657"/>
            <a:ext cx="10293319" cy="43088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0" dirty="0"/>
              <a:t>Slide title (2 lines | max. 1 line with subtitle)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552827" y="1700808"/>
            <a:ext cx="10293319" cy="4248000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/>
              <a:t>Textmasterformat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  <a:endParaRPr lang="en-US" noProof="0" dirty="0"/>
          </a:p>
        </p:txBody>
      </p:sp>
      <p:cxnSp>
        <p:nvCxnSpPr>
          <p:cNvPr id="615" name="Gerade Verbindung 614"/>
          <p:cNvCxnSpPr/>
          <p:nvPr/>
        </p:nvCxnSpPr>
        <p:spPr bwMode="gray">
          <a:xfrm>
            <a:off x="-167057" y="188640"/>
            <a:ext cx="71981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6" name="Gerade Verbindung 615"/>
          <p:cNvCxnSpPr/>
          <p:nvPr/>
        </p:nvCxnSpPr>
        <p:spPr bwMode="gray">
          <a:xfrm>
            <a:off x="-167073" y="1700808"/>
            <a:ext cx="71981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7" name="Gerade Verbindung 616"/>
          <p:cNvCxnSpPr/>
          <p:nvPr/>
        </p:nvCxnSpPr>
        <p:spPr bwMode="gray">
          <a:xfrm>
            <a:off x="-167089" y="5949280"/>
            <a:ext cx="71981" cy="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7" name="Gerade Verbindung 656"/>
          <p:cNvCxnSpPr/>
          <p:nvPr/>
        </p:nvCxnSpPr>
        <p:spPr bwMode="gray">
          <a:xfrm>
            <a:off x="192881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8" name="Gerade Verbindung 657"/>
          <p:cNvCxnSpPr/>
          <p:nvPr/>
        </p:nvCxnSpPr>
        <p:spPr bwMode="gray">
          <a:xfrm>
            <a:off x="552827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9" name="Gerade Verbindung 658"/>
          <p:cNvCxnSpPr/>
          <p:nvPr/>
        </p:nvCxnSpPr>
        <p:spPr bwMode="gray">
          <a:xfrm>
            <a:off x="5520085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0" name="Gerade Verbindung 659"/>
          <p:cNvCxnSpPr/>
          <p:nvPr/>
        </p:nvCxnSpPr>
        <p:spPr bwMode="gray">
          <a:xfrm>
            <a:off x="10847290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1" name="Gerade Verbindung 660"/>
          <p:cNvCxnSpPr/>
          <p:nvPr/>
        </p:nvCxnSpPr>
        <p:spPr bwMode="gray">
          <a:xfrm>
            <a:off x="11999118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2" name="Gerade Verbindung 661"/>
          <p:cNvCxnSpPr/>
          <p:nvPr/>
        </p:nvCxnSpPr>
        <p:spPr bwMode="gray">
          <a:xfrm>
            <a:off x="5880032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61"/>
          <p:cNvCxnSpPr/>
          <p:nvPr/>
        </p:nvCxnSpPr>
        <p:spPr bwMode="gray">
          <a:xfrm>
            <a:off x="3792343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rade Verbindung 62"/>
          <p:cNvCxnSpPr/>
          <p:nvPr/>
        </p:nvCxnSpPr>
        <p:spPr bwMode="gray">
          <a:xfrm>
            <a:off x="4152290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63"/>
          <p:cNvCxnSpPr/>
          <p:nvPr/>
        </p:nvCxnSpPr>
        <p:spPr bwMode="gray">
          <a:xfrm>
            <a:off x="7247828" y="-171400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64"/>
          <p:cNvCxnSpPr/>
          <p:nvPr/>
        </p:nvCxnSpPr>
        <p:spPr bwMode="gray">
          <a:xfrm rot="21540000">
            <a:off x="7607146" y="-171394"/>
            <a:ext cx="0" cy="72000"/>
          </a:xfrm>
          <a:prstGeom prst="line">
            <a:avLst/>
          </a:prstGeom>
          <a:ln w="6350">
            <a:solidFill>
              <a:srgbClr val="A3A3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Grafik 18">
            <a:extLst>
              <a:ext uri="{FF2B5EF4-FFF2-40B4-BE49-F238E27FC236}">
                <a16:creationId xmlns:a16="http://schemas.microsoft.com/office/drawing/2014/main" id="{CBFDA402-7933-4119-B96D-B730F29911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0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57" r="8112" b="25050"/>
          <a:stretch/>
        </p:blipFill>
        <p:spPr>
          <a:xfrm>
            <a:off x="11346869" y="6360060"/>
            <a:ext cx="845131" cy="455212"/>
          </a:xfrm>
          <a:prstGeom prst="rect">
            <a:avLst/>
          </a:prstGeom>
        </p:spPr>
      </p:pic>
      <p:sp>
        <p:nvSpPr>
          <p:cNvPr id="20" name="Rectangle 8">
            <a:extLst>
              <a:ext uri="{FF2B5EF4-FFF2-40B4-BE49-F238E27FC236}">
                <a16:creationId xmlns:a16="http://schemas.microsoft.com/office/drawing/2014/main" id="{F711CB1F-703D-4E48-A876-0380D9B06DF7}"/>
              </a:ext>
            </a:extLst>
          </p:cNvPr>
          <p:cNvSpPr/>
          <p:nvPr userDrawn="1"/>
        </p:nvSpPr>
        <p:spPr>
          <a:xfrm>
            <a:off x="448970" y="188640"/>
            <a:ext cx="3703320" cy="94997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BA1FF6A0-80EB-4A7F-9F5C-3FE069CB0732}"/>
              </a:ext>
            </a:extLst>
          </p:cNvPr>
          <p:cNvSpPr/>
          <p:nvPr userDrawn="1"/>
        </p:nvSpPr>
        <p:spPr>
          <a:xfrm>
            <a:off x="8044583" y="185083"/>
            <a:ext cx="3703320" cy="9855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A27254D8-479B-495D-857E-0FA0F4DE5ECA}"/>
              </a:ext>
            </a:extLst>
          </p:cNvPr>
          <p:cNvSpPr/>
          <p:nvPr userDrawn="1"/>
        </p:nvSpPr>
        <p:spPr>
          <a:xfrm>
            <a:off x="4244266" y="188640"/>
            <a:ext cx="3703320" cy="9144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7992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  <p:sldLayoutId id="2147483718" r:id="rId58"/>
  </p:sldLayoutIdLst>
  <p:hf sldNum="0" hdr="0" ftr="0" dt="0"/>
  <p:txStyles>
    <p:titleStyle>
      <a:lvl1pPr algn="l" defTabSz="914126" rtl="0" eaLnBrk="1" latinLnBrk="0" hangingPunct="1">
        <a:spcBef>
          <a:spcPct val="0"/>
        </a:spcBef>
        <a:buNone/>
        <a:defRPr sz="2799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79946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359892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539838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719784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899730" indent="-179334" algn="l" defTabSz="914126" rtl="0" eaLnBrk="1" latinLnBrk="0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899730" indent="-179946" algn="l" defTabSz="914126" rtl="0" eaLnBrk="1" latinLnBrk="0" hangingPunct="1">
        <a:spcBef>
          <a:spcPts val="0"/>
        </a:spcBef>
        <a:spcAft>
          <a:spcPts val="400"/>
        </a:spcAft>
        <a:buClr>
          <a:schemeClr val="accent2"/>
        </a:buClr>
        <a:buFont typeface="Wingdings" panose="05000000000000000000" pitchFamily="2" charset="2"/>
        <a:buChar char="§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369AC8-2EE6-4CE9-AAD5-C2677983A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827" y="332657"/>
            <a:ext cx="10293319" cy="430887"/>
          </a:xfrm>
        </p:spPr>
        <p:txBody>
          <a:bodyPr/>
          <a:lstStyle/>
          <a:p>
            <a:r>
              <a:rPr lang="en-US" sz="2800" dirty="0">
                <a:latin typeface="+mj-lt"/>
              </a:rPr>
              <a:t>Sub Project │Modul – Scope, Objectives &amp; Deliverables</a:t>
            </a:r>
            <a:endParaRPr lang="en-DE" dirty="0"/>
          </a:p>
        </p:txBody>
      </p:sp>
      <p:sp>
        <p:nvSpPr>
          <p:cNvPr id="3" name="Untertitel 5">
            <a:extLst>
              <a:ext uri="{FF2B5EF4-FFF2-40B4-BE49-F238E27FC236}">
                <a16:creationId xmlns:a16="http://schemas.microsoft.com/office/drawing/2014/main" id="{63955BA6-3301-4D4C-AC0D-9BB8F4230D48}"/>
              </a:ext>
            </a:extLst>
          </p:cNvPr>
          <p:cNvSpPr txBox="1">
            <a:spLocks/>
          </p:cNvSpPr>
          <p:nvPr/>
        </p:nvSpPr>
        <p:spPr>
          <a:xfrm>
            <a:off x="475652" y="763544"/>
            <a:ext cx="10296000" cy="432048"/>
          </a:xfrm>
          <a:prstGeom prst="rect">
            <a:avLst/>
          </a:prstGeom>
        </p:spPr>
        <p:txBody>
          <a:bodyPr/>
          <a:lstStyle>
            <a:lvl1pPr marL="179946" indent="-179946" algn="l" defTabSz="914126" rtl="0" eaLnBrk="1" latinLnBrk="0" hangingPunct="1">
              <a:spcBef>
                <a:spcPts val="0"/>
              </a:spcBef>
              <a:spcAft>
                <a:spcPts val="4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9892" indent="-179334" algn="l" defTabSz="914126" rtl="0" eaLnBrk="1" latinLnBrk="0" hangingPunct="1">
              <a:spcBef>
                <a:spcPts val="0"/>
              </a:spcBef>
              <a:spcAft>
                <a:spcPts val="4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838" indent="-179334" algn="l" defTabSz="914126" rtl="0" eaLnBrk="1" latinLnBrk="0" hangingPunct="1">
              <a:spcBef>
                <a:spcPts val="0"/>
              </a:spcBef>
              <a:spcAft>
                <a:spcPts val="4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9784" indent="-179334" algn="l" defTabSz="914126" rtl="0" eaLnBrk="1" latinLnBrk="0" hangingPunct="1">
              <a:spcBef>
                <a:spcPts val="0"/>
              </a:spcBef>
              <a:spcAft>
                <a:spcPts val="4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9730" indent="-179334" algn="l" defTabSz="914126" rtl="0" eaLnBrk="1" latinLnBrk="0" hangingPunct="1">
              <a:spcBef>
                <a:spcPts val="0"/>
              </a:spcBef>
              <a:spcAft>
                <a:spcPts val="4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99730" indent="-179946" algn="l" defTabSz="914126" rtl="0" eaLnBrk="1" latinLnBrk="0" hangingPunct="1"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99730" indent="-179946" algn="l" defTabSz="914126" rtl="0" eaLnBrk="1" latinLnBrk="0" hangingPunct="1"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99730" indent="-179946" algn="l" defTabSz="914126" rtl="0" eaLnBrk="1" latinLnBrk="0" hangingPunct="1"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99730" indent="-179946" algn="l" defTabSz="914126" rtl="0" eaLnBrk="1" latinLnBrk="0" hangingPunct="1">
              <a:spcBef>
                <a:spcPts val="0"/>
              </a:spcBef>
              <a:spcAft>
                <a:spcPts val="4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000000">
                  <a:lumMod val="50000"/>
                  <a:lumOff val="50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799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Modul / Sub Project: </a:t>
            </a:r>
            <a:r>
              <a:rPr kumimoji="0" lang="en-US" sz="1799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Name</a:t>
            </a:r>
            <a:endParaRPr kumimoji="0" lang="en-US" sz="1799" b="0" i="1" u="none" strike="noStrike" kern="1200" cap="none" spc="-30" normalizeH="0" baseline="0" noProof="0" dirty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ktangel 7">
            <a:extLst>
              <a:ext uri="{FF2B5EF4-FFF2-40B4-BE49-F238E27FC236}">
                <a16:creationId xmlns:a16="http://schemas.microsoft.com/office/drawing/2014/main" id="{17691B4F-4703-4DB2-A0DE-58FFED161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7576" y="1850596"/>
            <a:ext cx="365629" cy="294524"/>
          </a:xfrm>
          <a:prstGeom prst="rect">
            <a:avLst/>
          </a:prstGeom>
          <a:solidFill>
            <a:srgbClr val="EB690F"/>
          </a:solidFill>
          <a:ln>
            <a:noFill/>
          </a:ln>
        </p:spPr>
        <p:txBody>
          <a:bodyPr lIns="0" tIns="0" rIns="0" bIns="0" anchor="ctr"/>
          <a:lstStyle/>
          <a:p>
            <a:pPr marL="0" marR="0" lvl="0" indent="0" algn="ctr" defTabSz="91412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C</a:t>
            </a:r>
          </a:p>
        </p:txBody>
      </p:sp>
      <p:sp>
        <p:nvSpPr>
          <p:cNvPr id="5" name="Gleichschenkliges Dreieck 4">
            <a:extLst>
              <a:ext uri="{FF2B5EF4-FFF2-40B4-BE49-F238E27FC236}">
                <a16:creationId xmlns:a16="http://schemas.microsoft.com/office/drawing/2014/main" id="{67CE2DBC-F503-44AD-9FBA-B6CBF8F5AA08}"/>
              </a:ext>
            </a:extLst>
          </p:cNvPr>
          <p:cNvSpPr/>
          <p:nvPr/>
        </p:nvSpPr>
        <p:spPr bwMode="auto">
          <a:xfrm rot="5400000">
            <a:off x="3269609" y="4138302"/>
            <a:ext cx="3900826" cy="300171"/>
          </a:xfrm>
          <a:prstGeom prst="triangle">
            <a:avLst/>
          </a:prstGeom>
          <a:solidFill>
            <a:srgbClr val="EB690F"/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ktangel 7">
            <a:extLst>
              <a:ext uri="{FF2B5EF4-FFF2-40B4-BE49-F238E27FC236}">
                <a16:creationId xmlns:a16="http://schemas.microsoft.com/office/drawing/2014/main" id="{50BFBCDE-A204-4CC3-8350-0F4933B2A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3" y="1850596"/>
            <a:ext cx="365629" cy="294524"/>
          </a:xfrm>
          <a:prstGeom prst="rect">
            <a:avLst/>
          </a:prstGeom>
          <a:solidFill>
            <a:srgbClr val="EB690F"/>
          </a:solidFill>
          <a:ln>
            <a:noFill/>
          </a:ln>
        </p:spPr>
        <p:txBody>
          <a:bodyPr lIns="0" tIns="0" rIns="0" bIns="0" anchor="ctr"/>
          <a:lstStyle/>
          <a:p>
            <a:pPr marL="0" marR="0" lvl="0" indent="0" algn="ctr" defTabSz="91412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B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90823CFC-DE93-42E1-A41C-0A8B7E569AA5}"/>
              </a:ext>
            </a:extLst>
          </p:cNvPr>
          <p:cNvSpPr/>
          <p:nvPr/>
        </p:nvSpPr>
        <p:spPr>
          <a:xfrm>
            <a:off x="1017467" y="1850596"/>
            <a:ext cx="3955019" cy="294524"/>
          </a:xfrm>
          <a:prstGeom prst="rect">
            <a:avLst/>
          </a:prstGeom>
          <a:solidFill>
            <a:srgbClr val="002060"/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Scope &amp; Objectives</a:t>
            </a:r>
          </a:p>
        </p:txBody>
      </p:sp>
      <p:sp>
        <p:nvSpPr>
          <p:cNvPr id="8" name="Textplatzhalter 10">
            <a:extLst>
              <a:ext uri="{FF2B5EF4-FFF2-40B4-BE49-F238E27FC236}">
                <a16:creationId xmlns:a16="http://schemas.microsoft.com/office/drawing/2014/main" id="{5F1876AE-5794-4FFA-A10C-EE5AF1EAB3CC}"/>
              </a:ext>
            </a:extLst>
          </p:cNvPr>
          <p:cNvSpPr txBox="1">
            <a:spLocks/>
          </p:cNvSpPr>
          <p:nvPr/>
        </p:nvSpPr>
        <p:spPr>
          <a:xfrm>
            <a:off x="550863" y="2224103"/>
            <a:ext cx="4431926" cy="4165912"/>
          </a:xfrm>
          <a:prstGeom prst="rect">
            <a:avLst/>
          </a:prstGeom>
          <a:solidFill>
            <a:sysClr val="window" lastClr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07972" tIns="107972" rIns="71981" bIns="35991" anchor="t" anchorCtr="0"/>
          <a:lstStyle>
            <a:defPPr>
              <a:defRPr lang="de-DE"/>
            </a:defPPr>
            <a:lvl1pPr defTabSz="762000" eaLnBrk="0" hangingPunct="0">
              <a:defRPr>
                <a:latin typeface="Tele-GroteskFet" pitchFamily="2" charset="0"/>
              </a:defRPr>
            </a:lvl1pPr>
          </a:lstStyle>
          <a:p>
            <a:pPr marL="0" marR="0" lvl="0" indent="0" algn="l" defTabSz="914126" rtl="0" eaLnBrk="1" fontAlgn="auto" latinLnBrk="0" hangingPunct="1">
              <a:lnSpc>
                <a:spcPct val="95000"/>
              </a:lnSpc>
              <a:spcBef>
                <a:spcPts val="100"/>
              </a:spcBef>
              <a:spcAft>
                <a:spcPts val="0"/>
              </a:spcAft>
              <a:buClr>
                <a:srgbClr val="3CA014"/>
              </a:buClr>
              <a:buSzPct val="100000"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Scope</a:t>
            </a:r>
          </a:p>
          <a:p>
            <a:pPr marL="177747" marR="0" lvl="0" indent="-177747" algn="l" defTabSz="914126" rtl="0" eaLnBrk="1" fontAlgn="auto" latinLnBrk="0" hangingPunct="1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3CA014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Scope 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orem ipsum dolor sit amet, consetetur sadipscing elitr, sed diam nonumy eirmod tempor invidunt</a:t>
            </a:r>
          </a:p>
          <a:p>
            <a:pPr marL="177747" marR="0" lvl="0" indent="-177747" algn="l" defTabSz="914126" rtl="0" eaLnBrk="1" fontAlgn="auto" latinLnBrk="0" hangingPunct="1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3CA014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Scope 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out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orem ipsum dolor sit amet, consetetur sadipscing elitr, sed diam nonumy eirmod </a:t>
            </a:r>
          </a:p>
          <a:p>
            <a:pPr marL="0" marR="0" lvl="0" indent="0" algn="l" defTabSz="914126" rtl="0" eaLnBrk="1" fontAlgn="auto" latinLnBrk="0" hangingPunct="1">
              <a:lnSpc>
                <a:spcPct val="95000"/>
              </a:lnSpc>
              <a:spcBef>
                <a:spcPts val="1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00000"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126" rtl="0" eaLnBrk="1" fontAlgn="auto" latinLnBrk="0" hangingPunct="1">
              <a:lnSpc>
                <a:spcPct val="95000"/>
              </a:lnSpc>
              <a:spcBef>
                <a:spcPts val="1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00000"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Objectives</a:t>
            </a:r>
          </a:p>
          <a:p>
            <a:pPr marL="177747" marR="0" lvl="0" indent="-177747" algn="l" defTabSz="914126" rtl="0" eaLnBrk="1" fontAlgn="auto" latinLnBrk="0" hangingPunct="1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00732D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sanctus est Lorem ipsum dolor sit amet. Lorem ipsum dolor sit amet, consetetur sadipscing elitr, sed diam nonumy eirmod tempor </a:t>
            </a:r>
          </a:p>
          <a:p>
            <a:pPr marL="177747" marR="0" lvl="0" indent="-177747" algn="l" defTabSz="914126" rtl="0" eaLnBrk="1" fontAlgn="auto" latinLnBrk="0" hangingPunct="1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00732D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sanctus est Lorem ipsum dolor sit amet. Lorem ipsum dolor sit amet, consetetur sadipscing elitr, sed diam nonumy eirmod tempor </a:t>
            </a:r>
          </a:p>
          <a:p>
            <a:pPr marL="177747" marR="0" lvl="0" indent="-177747" algn="l" defTabSz="914126" rtl="0" eaLnBrk="1" fontAlgn="auto" latinLnBrk="0" hangingPunct="1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00732D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sanctus est Lorem ipsum dolor sit amet. Lorem ipsum dolor sit amet, consetetur sadipscing elitr, sed diam nonumy eirmod tempor </a:t>
            </a:r>
          </a:p>
          <a:p>
            <a:pPr marL="177747" marR="0" lvl="0" indent="-177747" algn="l" defTabSz="914126" rtl="0" eaLnBrk="1" fontAlgn="auto" latinLnBrk="0" hangingPunct="1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00732D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sanctus est Lorem ipsum dolor sit amet. Lorem ipsum dolor sit amet, consetetur sadipscing elitr, sed diam nonumy eirmod tempor</a:t>
            </a:r>
          </a:p>
        </p:txBody>
      </p:sp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EE9DCB54-86C5-4D21-A3F2-82C76353182A}"/>
              </a:ext>
            </a:extLst>
          </p:cNvPr>
          <p:cNvGraphicFramePr>
            <a:graphicFrameLocks noGrp="1"/>
          </p:cNvGraphicFramePr>
          <p:nvPr/>
        </p:nvGraphicFramePr>
        <p:xfrm>
          <a:off x="5528527" y="1862784"/>
          <a:ext cx="6436791" cy="4517187"/>
        </p:xfrm>
        <a:graphic>
          <a:graphicData uri="http://schemas.openxmlformats.org/drawingml/2006/table">
            <a:tbl>
              <a:tblPr firstRow="1" bandRow="1"/>
              <a:tblGrid>
                <a:gridCol w="5457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92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2612"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noProof="0" dirty="0"/>
                        <a:t>Deliverables (What is the measurable key result / outcome)</a:t>
                      </a:r>
                    </a:p>
                  </a:txBody>
                  <a:tcPr marL="91416" marR="91416" marT="45708" marB="45708">
                    <a:lnL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b="1" kern="1200">
                          <a:solidFill>
                            <a:schemeClr val="bg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400" noProof="0" dirty="0"/>
                        <a:t>Due date</a:t>
                      </a:r>
                    </a:p>
                  </a:txBody>
                  <a:tcPr marL="91416" marR="91416" marT="45708" marB="45708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9"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000" b="1" noProof="0" dirty="0">
                          <a:latin typeface="+mn-lt"/>
                        </a:rPr>
                        <a:t>D1: </a:t>
                      </a:r>
                      <a:r>
                        <a:rPr lang="en-US" sz="1000" noProof="0" dirty="0">
                          <a:latin typeface="+mn-lt"/>
                        </a:rPr>
                        <a:t>Lore ipsum ut labore et dolore magna aliquyam erat, sed diam voluptua. At vero eos et accusam et justo duo dolores et ea rebum</a:t>
                      </a:r>
                    </a:p>
                  </a:txBody>
                  <a:tcPr marL="91416" marR="91416" marT="45708" marB="45708">
                    <a:lnL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noProof="0" dirty="0"/>
                        <a:t>31.01.2022</a:t>
                      </a:r>
                    </a:p>
                  </a:txBody>
                  <a:tcPr marL="91416" marR="91416" marT="45708" marB="45708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362"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000" b="1" noProof="0" dirty="0">
                          <a:latin typeface="+mn-lt"/>
                        </a:rPr>
                        <a:t>D2: </a:t>
                      </a: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Lore ipsum </a:t>
                      </a:r>
                      <a:r>
                        <a:rPr lang="en-US" sz="1000" noProof="0" dirty="0">
                          <a:latin typeface="+mn-lt"/>
                        </a:rPr>
                        <a:t> ut labore et dolore magna aliquyam erat, sed diam voluptua. At vero eos et accusam et justo duo dolores et ea rebum</a:t>
                      </a:r>
                    </a:p>
                  </a:txBody>
                  <a:tcPr marL="91416" marR="91416" marT="45708" marB="45708">
                    <a:lnL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noProof="0" dirty="0"/>
                        <a:t>25.02.2022</a:t>
                      </a:r>
                    </a:p>
                  </a:txBody>
                  <a:tcPr marL="91416" marR="91416" marT="45708" marB="45708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363"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indent="0">
                        <a:buFont typeface="+mj-lt"/>
                        <a:buNone/>
                      </a:pPr>
                      <a:r>
                        <a:rPr lang="en-US" sz="1000" b="1" noProof="0" dirty="0">
                          <a:solidFill>
                            <a:schemeClr val="tx1"/>
                          </a:solidFill>
                          <a:latin typeface="+mn-lt"/>
                        </a:rPr>
                        <a:t>D3: </a:t>
                      </a: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Lore ipsum </a:t>
                      </a:r>
                      <a:r>
                        <a:rPr lang="en-US" sz="1000" noProof="0" dirty="0">
                          <a:solidFill>
                            <a:schemeClr val="tx1"/>
                          </a:solidFill>
                          <a:latin typeface="+mn-lt"/>
                        </a:rPr>
                        <a:t> ut labore et dolore magna aliquyam erat, sed diam voluptua. At vero eos et accusam et justo duo dolores et ea rebum</a:t>
                      </a:r>
                    </a:p>
                  </a:txBody>
                  <a:tcPr marL="91416" marR="91416" marT="45708" marB="45708">
                    <a:lnL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000" noProof="0" dirty="0"/>
                        <a:t>31.03.2022</a:t>
                      </a:r>
                    </a:p>
                  </a:txBody>
                  <a:tcPr marL="91416" marR="91416" marT="45708" marB="45708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8869"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000" b="1" noProof="0" dirty="0">
                          <a:latin typeface="+mn-lt"/>
                        </a:rPr>
                        <a:t>D4: </a:t>
                      </a: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Lore ipsum </a:t>
                      </a:r>
                      <a:r>
                        <a:rPr lang="en-US" sz="1000" noProof="0" dirty="0">
                          <a:latin typeface="+mn-lt"/>
                        </a:rPr>
                        <a:t> ut labore et dolore magna aliquyam erat, sed diam voluptua. At vero eos et accusam et justo duo dolores et ea rebum</a:t>
                      </a:r>
                    </a:p>
                  </a:txBody>
                  <a:tcPr marL="91416" marR="91416" marT="45708" marB="45708">
                    <a:lnL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noProof="0" dirty="0"/>
                        <a:t>31.03.2022</a:t>
                      </a:r>
                    </a:p>
                  </a:txBody>
                  <a:tcPr marL="91416" marR="91416" marT="45708" marB="45708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8045"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000" b="1" noProof="0" dirty="0">
                          <a:latin typeface="+mn-lt"/>
                        </a:rPr>
                        <a:t>D5: </a:t>
                      </a: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Lore ipsum  ut labore et dolore magna aliquyam erat, sed diam voluptua. At vero eos et accusam et justo duo dolores et ea rebum</a:t>
                      </a:r>
                      <a:endParaRPr lang="en-US" sz="1000" noProof="0" dirty="0">
                        <a:latin typeface="+mn-lt"/>
                      </a:endParaRPr>
                    </a:p>
                  </a:txBody>
                  <a:tcPr marL="91416" marR="91416" marT="45708" marB="45708">
                    <a:lnL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000" noProof="0" dirty="0"/>
                        <a:t>31.03.2022</a:t>
                      </a:r>
                    </a:p>
                  </a:txBody>
                  <a:tcPr marL="91416" marR="91416" marT="45708" marB="45708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5291"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indent="0">
                        <a:buFont typeface="+mj-lt"/>
                        <a:buNone/>
                      </a:pPr>
                      <a:r>
                        <a:rPr lang="en-US" sz="1000" b="1" noProof="0" dirty="0">
                          <a:latin typeface="+mn-lt"/>
                        </a:rPr>
                        <a:t>D6: </a:t>
                      </a: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Lore ipsum  ut labore et dolore magna aliquyam erat, sed diam voluptua. At vero eos et accusam et justo duo dolores et ea rebum</a:t>
                      </a:r>
                      <a:endParaRPr lang="en-US" sz="1000" noProof="0" dirty="0">
                        <a:latin typeface="+mn-lt"/>
                      </a:endParaRPr>
                    </a:p>
                  </a:txBody>
                  <a:tcPr marL="91416" marR="91416" marT="45708" marB="45708">
                    <a:lnL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noProof="0" dirty="0"/>
                        <a:t>30.04.2022</a:t>
                      </a:r>
                    </a:p>
                  </a:txBody>
                  <a:tcPr marL="91416" marR="91416" marT="45708" marB="45708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3484"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indent="0">
                        <a:buFont typeface="+mj-lt"/>
                        <a:buNone/>
                      </a:pPr>
                      <a:r>
                        <a:rPr lang="en-US" sz="1000" b="1" noProof="0" dirty="0">
                          <a:latin typeface="+mn-lt"/>
                        </a:rPr>
                        <a:t>D7: </a:t>
                      </a: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Lore ipsum  ut labore et dolore magna aliquyam erat, sed diam voluptua. At vero eos et accusam et justo duo dolores et ea rebum</a:t>
                      </a:r>
                      <a:endParaRPr lang="en-US" sz="1000" noProof="0" dirty="0">
                        <a:latin typeface="+mn-lt"/>
                      </a:endParaRPr>
                    </a:p>
                  </a:txBody>
                  <a:tcPr marL="91416" marR="91416" marT="45708" marB="45708">
                    <a:lnL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noProof="0" dirty="0"/>
                        <a:t>31.05.2022</a:t>
                      </a:r>
                    </a:p>
                  </a:txBody>
                  <a:tcPr marL="91416" marR="91416" marT="45708" marB="45708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34152"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indent="0">
                        <a:buFont typeface="+mj-lt"/>
                        <a:buNone/>
                      </a:pPr>
                      <a:r>
                        <a:rPr lang="en-US" sz="10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D8: </a:t>
                      </a:r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Lore ipsum  ut labore et dolore magna aliquyam erat, sed diam voluptua. At vero eos et accusam et justo duo dolores et ea rebum</a:t>
                      </a:r>
                      <a:endParaRPr lang="en-US" sz="1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16" marR="91416" marT="45708" marB="45708">
                    <a:lnL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06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126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189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251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5314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2377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199440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6503" algn="l" defTabSz="914126" rtl="0" eaLnBrk="1" latinLnBrk="0" hangingPunct="1">
                        <a:defRPr sz="16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000" noProof="0" dirty="0"/>
                        <a:t>30.06.2022</a:t>
                      </a:r>
                    </a:p>
                  </a:txBody>
                  <a:tcPr marL="91416" marR="91416" marT="45708" marB="45708">
                    <a:lnL w="12700" cap="flat" cmpd="sng" algn="ctr">
                      <a:solidFill>
                        <a:sysClr val="window" lastClr="FFFFFF">
                          <a:lumMod val="50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732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" name="Rektangel 7">
            <a:extLst>
              <a:ext uri="{FF2B5EF4-FFF2-40B4-BE49-F238E27FC236}">
                <a16:creationId xmlns:a16="http://schemas.microsoft.com/office/drawing/2014/main" id="{02DF2E52-104B-4878-AEDD-FB01B6B9B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3" y="1479217"/>
            <a:ext cx="365629" cy="294524"/>
          </a:xfrm>
          <a:prstGeom prst="rect">
            <a:avLst/>
          </a:prstGeom>
          <a:solidFill>
            <a:srgbClr val="EB690F"/>
          </a:solidFill>
          <a:ln>
            <a:noFill/>
          </a:ln>
        </p:spPr>
        <p:txBody>
          <a:bodyPr lIns="0" tIns="0" rIns="0" bIns="0" anchor="ctr"/>
          <a:lstStyle/>
          <a:p>
            <a:pPr marL="0" marR="0" lvl="0" indent="0" algn="ctr" defTabSz="91412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A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A26F1B78-9C64-4892-A466-2E0770DC6DAB}"/>
              </a:ext>
            </a:extLst>
          </p:cNvPr>
          <p:cNvSpPr/>
          <p:nvPr/>
        </p:nvSpPr>
        <p:spPr bwMode="gray">
          <a:xfrm>
            <a:off x="1017468" y="1479217"/>
            <a:ext cx="2409126" cy="306000"/>
          </a:xfrm>
          <a:prstGeom prst="rect">
            <a:avLst/>
          </a:prstGeom>
          <a:solidFill>
            <a:srgbClr val="002060"/>
          </a:solidFill>
          <a:ln w="635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Responsible Business</a:t>
            </a:r>
          </a:p>
        </p:txBody>
      </p: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90B534AD-52BD-484C-A6D8-D571C8B5BEBB}"/>
              </a:ext>
            </a:extLst>
          </p:cNvPr>
          <p:cNvSpPr txBox="1">
            <a:spLocks/>
          </p:cNvSpPr>
          <p:nvPr/>
        </p:nvSpPr>
        <p:spPr>
          <a:xfrm>
            <a:off x="3426594" y="1479217"/>
            <a:ext cx="1504283" cy="306000"/>
          </a:xfrm>
          <a:prstGeom prst="rect">
            <a:avLst/>
          </a:prstGeom>
          <a:solidFill>
            <a:sysClr val="window" lastClr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07972" tIns="35991" rIns="71981" bIns="35991" anchor="ctr" anchorCtr="0"/>
          <a:lstStyle>
            <a:defPPr>
              <a:defRPr lang="de-DE"/>
            </a:defPPr>
            <a:lvl1pPr defTabSz="762000" eaLnBrk="0" hangingPunct="0">
              <a:defRPr>
                <a:latin typeface="Tele-GroteskFet" pitchFamily="2" charset="0"/>
              </a:defRPr>
            </a:lvl1pPr>
          </a:lstStyle>
          <a:p>
            <a:pPr marL="0" marR="0" lvl="0" indent="0" algn="l" defTabSz="914126" rtl="0" eaLnBrk="1" fontAlgn="auto" latinLnBrk="0" hangingPunct="1">
              <a:lnSpc>
                <a:spcPct val="95000"/>
              </a:lnSpc>
              <a:spcBef>
                <a:spcPts val="1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00000"/>
              <a:buFontTx/>
              <a:buNone/>
              <a:tabLst/>
              <a:defRPr/>
            </a:pPr>
            <a:r>
              <a:rPr kumimoji="0" lang="en-US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Name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4AEC528E-568F-4A0B-97C1-36BD575EF9DC}"/>
              </a:ext>
            </a:extLst>
          </p:cNvPr>
          <p:cNvSpPr/>
          <p:nvPr/>
        </p:nvSpPr>
        <p:spPr bwMode="gray">
          <a:xfrm>
            <a:off x="5528527" y="1488840"/>
            <a:ext cx="4451599" cy="328238"/>
          </a:xfrm>
          <a:prstGeom prst="rect">
            <a:avLst/>
          </a:prstGeom>
          <a:solidFill>
            <a:srgbClr val="002060"/>
          </a:solidFill>
          <a:ln w="6350" cap="flat" cmpd="sng" algn="ctr">
            <a:noFill/>
            <a:prstDash val="solid"/>
          </a:ln>
          <a:effectLst/>
        </p:spPr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Responsible IT / Consultant</a:t>
            </a:r>
          </a:p>
        </p:txBody>
      </p:sp>
      <p:sp>
        <p:nvSpPr>
          <p:cNvPr id="14" name="Textplatzhalter 10">
            <a:extLst>
              <a:ext uri="{FF2B5EF4-FFF2-40B4-BE49-F238E27FC236}">
                <a16:creationId xmlns:a16="http://schemas.microsoft.com/office/drawing/2014/main" id="{2FE7CED8-5E9A-4056-93DA-151F78A803E6}"/>
              </a:ext>
            </a:extLst>
          </p:cNvPr>
          <p:cNvSpPr txBox="1">
            <a:spLocks/>
          </p:cNvSpPr>
          <p:nvPr/>
        </p:nvSpPr>
        <p:spPr>
          <a:xfrm>
            <a:off x="9980126" y="1479217"/>
            <a:ext cx="1985192" cy="306000"/>
          </a:xfrm>
          <a:prstGeom prst="rect">
            <a:avLst/>
          </a:prstGeom>
          <a:solidFill>
            <a:sysClr val="window" lastClr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07972" tIns="35991" rIns="71981" bIns="35991" anchor="ctr" anchorCtr="0"/>
          <a:lstStyle>
            <a:defPPr>
              <a:defRPr lang="de-DE"/>
            </a:defPPr>
            <a:lvl1pPr defTabSz="762000" eaLnBrk="0" hangingPunct="0">
              <a:defRPr>
                <a:latin typeface="Tele-GroteskFet" pitchFamily="2" charset="0"/>
              </a:defRPr>
            </a:lvl1pPr>
          </a:lstStyle>
          <a:p>
            <a:pPr marL="0" marR="0" lvl="0" indent="0" algn="l" defTabSz="914126" rtl="0" eaLnBrk="1" fontAlgn="auto" latinLnBrk="0" hangingPunct="1">
              <a:lnSpc>
                <a:spcPct val="95000"/>
              </a:lnSpc>
              <a:spcBef>
                <a:spcPts val="1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SzPct val="100000"/>
              <a:buFontTx/>
              <a:buNone/>
              <a:tabLst/>
              <a:defRPr/>
            </a:pPr>
            <a:r>
              <a:rPr kumimoji="0" lang="en-US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5092017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2pgvvZbNQ9y68pSCQRDN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H_PowerPoint Master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Sonepa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2"/>
        </a:solidFill>
        <a:ln w="635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8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9525">
          <a:solidFill>
            <a:srgbClr val="3CA01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square" lIns="0" tIns="0" rIns="0" bIns="0" rtlCol="0">
        <a:spAutoFit/>
      </a:bodyPr>
      <a:lstStyle>
        <a:defPPr marL="180000" indent="-180000">
          <a:buClr>
            <a:schemeClr val="accent2"/>
          </a:buClr>
          <a:buFont typeface="Wingdings" panose="05000000000000000000" pitchFamily="2" charset="2"/>
          <a:buChar char="§"/>
          <a:defRPr sz="1800" dirty="0" err="1" smtClean="0"/>
        </a:defPPr>
      </a:lstStyle>
    </a:txDef>
  </a:objectDefaults>
  <a:extraClrSchemeLst/>
  <a:custClrLst>
    <a:custClr name="M+H Green">
      <a:srgbClr val="00732D"/>
    </a:custClr>
    <a:custClr name="M+H Light-green">
      <a:srgbClr val="3CA014"/>
    </a:custClr>
    <a:custClr name="M+H Orange">
      <a:srgbClr val="EB690F"/>
    </a:custClr>
    <a:custClr name="M+H Red">
      <a:srgbClr val="BE001E"/>
    </a:custClr>
    <a:custClr name="Black">
      <a:srgbClr val="000000"/>
    </a:custClr>
    <a:custClr name="Grey">
      <a:srgbClr val="666666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80% M+H Green">
      <a:srgbClr val="358F5C"/>
    </a:custClr>
    <a:custClr name="80% M+H Light-green">
      <a:srgbClr val="63B343"/>
    </a:custClr>
    <a:custClr name="80% M+H Orange">
      <a:srgbClr val="EF873F"/>
    </a:custClr>
    <a:custClr name="80% M+H Red">
      <a:srgbClr val="CB334B"/>
    </a:custClr>
    <a:custClr name="80% Black">
      <a:srgbClr val="333333"/>
    </a:custClr>
    <a:custClr name="80% Grey">
      <a:srgbClr val="858585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60% M+H Green">
      <a:srgbClr val="67AB85"/>
    </a:custClr>
    <a:custClr name="60% M+H Light-green">
      <a:srgbClr val="8AC672"/>
    </a:custClr>
    <a:custClr name="60% M+H Orange">
      <a:srgbClr val="F3A56F"/>
    </a:custClr>
    <a:custClr name="60% M+H Red">
      <a:srgbClr val="D86978"/>
    </a:custClr>
    <a:custClr name="60% Black">
      <a:srgbClr val="666666"/>
    </a:custClr>
    <a:custClr name="60% Grey">
      <a:srgbClr val="A3A3A3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40% M+H Green">
      <a:srgbClr val="9AC7AE"/>
    </a:custClr>
    <a:custClr name="40% M+H Light-green">
      <a:srgbClr val="B1D9A1"/>
    </a:custClr>
    <a:custClr name="40% M+H Orange">
      <a:srgbClr val="F7C39F"/>
    </a:custClr>
    <a:custClr name="40% M+H Red">
      <a:srgbClr val="E599A5"/>
    </a:custClr>
    <a:custClr name="40% Black">
      <a:srgbClr val="999999"/>
    </a:custClr>
    <a:custClr name="40% Grey">
      <a:srgbClr val="C2C2C2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20% M+H Green">
      <a:srgbClr val="CCE3D6"/>
    </a:custClr>
    <a:custClr name="20% M+H Light-green">
      <a:srgbClr val="D8ECD0"/>
    </a:custClr>
    <a:custClr name="20% M+H Orange">
      <a:srgbClr val="FBE1CF"/>
    </a:custClr>
    <a:custClr name="20% M+H Red">
      <a:srgbClr val="F2CCD2"/>
    </a:custClr>
    <a:custClr name="20% Black">
      <a:srgbClr val="CCCCCC"/>
    </a:custClr>
    <a:custClr name="20% Grey">
      <a:srgbClr val="E0E0E0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MH.pptx" id="{07A94DDE-5B6A-47C2-8B0A-2B2660A1F5E4}" vid="{78C34495-9072-48A6-B75D-10420CD1D5C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405</Words>
  <Application>Microsoft Office PowerPoint</Application>
  <PresentationFormat>Breitbild</PresentationFormat>
  <Paragraphs>37</Paragraphs>
  <Slides>1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Symbol</vt:lpstr>
      <vt:lpstr>Wingdings</vt:lpstr>
      <vt:lpstr>MH_PowerPoint Master</vt:lpstr>
      <vt:lpstr>think-cell Slide</vt:lpstr>
      <vt:lpstr>think-cell Folie</vt:lpstr>
      <vt:lpstr>Sub Project │Modul – Scope, Objectives &amp; Deliverables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Responsibles – Scope, Objectives &amp; Deliverables</dc:title>
  <dc:creator>Nina</dc:creator>
  <cp:lastModifiedBy>Nina</cp:lastModifiedBy>
  <cp:revision>1</cp:revision>
  <dcterms:created xsi:type="dcterms:W3CDTF">2021-11-12T05:50:15Z</dcterms:created>
  <dcterms:modified xsi:type="dcterms:W3CDTF">2021-11-12T06:02:09Z</dcterms:modified>
</cp:coreProperties>
</file>