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134804624" r:id="rId2"/>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3.vml"/><Relationship Id="rId5" Type="http://schemas.openxmlformats.org/officeDocument/2006/relationships/image" Target="../media/image3.emf"/><Relationship Id="rId4" Type="http://schemas.openxmlformats.org/officeDocument/2006/relationships/oleObject" Target="../embeddings/oleObject3.bin"/></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4.vml"/><Relationship Id="rId5" Type="http://schemas.openxmlformats.org/officeDocument/2006/relationships/image" Target="../media/image3.emf"/><Relationship Id="rId4" Type="http://schemas.openxmlformats.org/officeDocument/2006/relationships/oleObject" Target="../embeddings/oleObject4.bin"/></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5.vml"/><Relationship Id="rId6" Type="http://schemas.openxmlformats.org/officeDocument/2006/relationships/image" Target="../media/image2.jpeg"/><Relationship Id="rId5" Type="http://schemas.openxmlformats.org/officeDocument/2006/relationships/image" Target="../media/image3.emf"/><Relationship Id="rId4" Type="http://schemas.openxmlformats.org/officeDocument/2006/relationships/oleObject" Target="../embeddings/oleObject5.bin"/></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vmlDrawing" Target="../drawings/vmlDrawing6.vml"/><Relationship Id="rId5" Type="http://schemas.openxmlformats.org/officeDocument/2006/relationships/image" Target="../media/image3.emf"/><Relationship Id="rId4" Type="http://schemas.openxmlformats.org/officeDocument/2006/relationships/oleObject" Target="../embeddings/oleObject6.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vmlDrawing" Target="../drawings/vmlDrawing7.vml"/><Relationship Id="rId5" Type="http://schemas.openxmlformats.org/officeDocument/2006/relationships/image" Target="../media/image3.emf"/><Relationship Id="rId4" Type="http://schemas.openxmlformats.org/officeDocument/2006/relationships/oleObject" Target="../embeddings/oleObject7.bin"/></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vmlDrawing" Target="../drawings/vmlDrawing8.vml"/><Relationship Id="rId5" Type="http://schemas.openxmlformats.org/officeDocument/2006/relationships/image" Target="../media/image3.emf"/><Relationship Id="rId4" Type="http://schemas.openxmlformats.org/officeDocument/2006/relationships/oleObject" Target="../embeddings/oleObject8.bin"/></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vmlDrawing" Target="../drawings/vmlDrawing9.vml"/><Relationship Id="rId5" Type="http://schemas.openxmlformats.org/officeDocument/2006/relationships/image" Target="../media/image3.emf"/><Relationship Id="rId4" Type="http://schemas.openxmlformats.org/officeDocument/2006/relationships/oleObject" Target="../embeddings/oleObject9.bin"/></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vmlDrawing" Target="../drawings/vmlDrawing10.v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oleObject" Target="../embeddings/oleObject10.bin"/></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vmlDrawing" Target="../drawings/vmlDrawing11.vml"/><Relationship Id="rId5" Type="http://schemas.openxmlformats.org/officeDocument/2006/relationships/image" Target="../media/image3.emf"/><Relationship Id="rId4" Type="http://schemas.openxmlformats.org/officeDocument/2006/relationships/oleObject" Target="../embeddings/oleObject11.bin"/></Relationships>
</file>

<file path=ppt/slideLayouts/_rels/slideLayout4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vmlDrawing" Target="../drawings/vmlDrawing12.vml"/><Relationship Id="rId5" Type="http://schemas.openxmlformats.org/officeDocument/2006/relationships/image" Target="../media/image3.emf"/><Relationship Id="rId4" Type="http://schemas.openxmlformats.org/officeDocument/2006/relationships/oleObject" Target="../embeddings/oleObject12.bin"/></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vmlDrawing" Target="../drawings/vmlDrawing13.vml"/><Relationship Id="rId5" Type="http://schemas.openxmlformats.org/officeDocument/2006/relationships/image" Target="../media/image3.emf"/><Relationship Id="rId4" Type="http://schemas.openxmlformats.org/officeDocument/2006/relationships/oleObject" Target="../embeddings/oleObject13.bin"/></Relationships>
</file>

<file path=ppt/slideLayouts/_rels/slideLayout5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vmlDrawing" Target="../drawings/vmlDrawing14.vml"/><Relationship Id="rId6" Type="http://schemas.openxmlformats.org/officeDocument/2006/relationships/image" Target="../media/image2.jpeg"/><Relationship Id="rId5" Type="http://schemas.openxmlformats.org/officeDocument/2006/relationships/image" Target="../media/image3.emf"/><Relationship Id="rId4" Type="http://schemas.openxmlformats.org/officeDocument/2006/relationships/oleObject" Target="../embeddings/oleObject14.bin"/></Relationships>
</file>

<file path=ppt/slideLayouts/_rels/slideLayout5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vmlDrawing" Target="../drawings/vmlDrawing15.vml"/><Relationship Id="rId5" Type="http://schemas.openxmlformats.org/officeDocument/2006/relationships/image" Target="../media/image3.emf"/><Relationship Id="rId4" Type="http://schemas.openxmlformats.org/officeDocument/2006/relationships/oleObject" Target="../embeddings/oleObject15.bin"/></Relationships>
</file>

<file path=ppt/slideLayouts/_rels/slideLayout5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vmlDrawing" Target="../drawings/vmlDrawing16.vml"/><Relationship Id="rId5" Type="http://schemas.openxmlformats.org/officeDocument/2006/relationships/image" Target="../media/image3.emf"/><Relationship Id="rId4" Type="http://schemas.openxmlformats.org/officeDocument/2006/relationships/oleObject" Target="../embeddings/oleObject16.bin"/></Relationships>
</file>

<file path=ppt/slideLayouts/_rels/slideLayout5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vmlDrawing" Target="../drawings/vmlDrawing17.vml"/><Relationship Id="rId5" Type="http://schemas.openxmlformats.org/officeDocument/2006/relationships/image" Target="../media/image3.emf"/><Relationship Id="rId4" Type="http://schemas.openxmlformats.org/officeDocument/2006/relationships/oleObject" Target="../embeddings/oleObject17.bin"/></Relationships>
</file>

<file path=ppt/slideLayouts/_rels/slideLayout5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vmlDrawing" Target="../drawings/vmlDrawing18.vml"/><Relationship Id="rId5" Type="http://schemas.openxmlformats.org/officeDocument/2006/relationships/image" Target="../media/image3.emf"/><Relationship Id="rId4" Type="http://schemas.openxmlformats.org/officeDocument/2006/relationships/oleObject" Target="../embeddings/oleObject18.bin"/></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vmlDrawing" Target="../drawings/vmlDrawing19.vml"/><Relationship Id="rId6" Type="http://schemas.openxmlformats.org/officeDocument/2006/relationships/image" Target="../media/image9.emf"/><Relationship Id="rId5" Type="http://schemas.openxmlformats.org/officeDocument/2006/relationships/oleObject" Target="../embeddings/oleObject19.bin"/><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3"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tx1">
                    <a:lumMod val="50000"/>
                    <a:lumOff val="50000"/>
                  </a:schemeClr>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dirty="0"/>
              <a:t>Optional subtitle (in max. 1 line)</a:t>
            </a:r>
          </a:p>
        </p:txBody>
      </p:sp>
      <p:sp>
        <p:nvSpPr>
          <p:cNvPr id="2" name="Titel 1"/>
          <p:cNvSpPr>
            <a:spLocks noGrp="1"/>
          </p:cNvSpPr>
          <p:nvPr>
            <p:ph type="title" hasCustomPrompt="1"/>
          </p:nvPr>
        </p:nvSpPr>
        <p:spPr bwMode="gray"/>
        <p:txBody>
          <a:bodyPr/>
          <a:lstStyle>
            <a:lvl1pPr>
              <a:defRPr>
                <a:solidFill>
                  <a:schemeClr val="tx1">
                    <a:lumMod val="85000"/>
                    <a:lumOff val="15000"/>
                  </a:schemeClr>
                </a:solidFill>
              </a:defRPr>
            </a:lvl1pPr>
          </a:lstStyle>
          <a:p>
            <a:r>
              <a:rPr lang="en-US" noProof="0" dirty="0"/>
              <a:t>Slide title (2 lines | max. 1 line with subtitle)</a:t>
            </a:r>
            <a:endParaRPr lang="en-US" dirty="0"/>
          </a:p>
        </p:txBody>
      </p:sp>
      <p:sp>
        <p:nvSpPr>
          <p:cNvPr id="7" name="Inhaltsplatzhalter 6"/>
          <p:cNvSpPr>
            <a:spLocks noGrp="1"/>
          </p:cNvSpPr>
          <p:nvPr>
            <p:ph sz="quarter" idx="14" hasCustomPrompt="1"/>
          </p:nvPr>
        </p:nvSpPr>
        <p:spPr>
          <a:xfrm>
            <a:off x="552827" y="1700808"/>
            <a:ext cx="10293319" cy="4248000"/>
          </a:xfrm>
        </p:spPr>
        <p:txBody>
          <a:bodyPr/>
          <a:lstStyle>
            <a:lvl1pPr>
              <a:defRPr/>
            </a:lvl1p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p:txBody>
      </p:sp>
    </p:spTree>
    <p:extLst>
      <p:ext uri="{BB962C8B-B14F-4D97-AF65-F5344CB8AC3E}">
        <p14:creationId xmlns:p14="http://schemas.microsoft.com/office/powerpoint/2010/main" val="1936352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sp>
        <p:nvSpPr>
          <p:cNvPr id="2" name="Rechteck 1"/>
          <p:cNvSpPr/>
          <p:nvPr userDrawn="1"/>
        </p:nvSpPr>
        <p:spPr bwMode="gray">
          <a:xfrm>
            <a:off x="193624" y="6237312"/>
            <a:ext cx="10149741"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6" tIns="45708" rIns="91416" bIns="45708" numCol="1" spcCol="0" rtlCol="0" fromWordArt="0" anchor="ctr" anchorCtr="0" forceAA="0" compatLnSpc="1">
            <a:prstTxWarp prst="textNoShape">
              <a:avLst/>
            </a:prstTxWarp>
            <a:noAutofit/>
          </a:bodyPr>
          <a:lstStyle/>
          <a:p>
            <a:pPr algn="ctr"/>
            <a:endParaRPr lang="en-US" sz="1799" noProof="0" dirty="0">
              <a:solidFill>
                <a:schemeClr val="bg1"/>
              </a:solidFill>
            </a:endParaRPr>
          </a:p>
        </p:txBody>
      </p:sp>
      <p:sp>
        <p:nvSpPr>
          <p:cNvPr id="45" name="Textplatzhalter 6"/>
          <p:cNvSpPr>
            <a:spLocks noGrp="1"/>
          </p:cNvSpPr>
          <p:nvPr>
            <p:ph type="body" sz="quarter" idx="18" hasCustomPrompt="1"/>
          </p:nvPr>
        </p:nvSpPr>
        <p:spPr bwMode="gray">
          <a:xfrm>
            <a:off x="7248225" y="2636912"/>
            <a:ext cx="3599513" cy="432000"/>
          </a:xfrm>
          <a:prstGeom prst="rect">
            <a:avLst/>
          </a:prstGeom>
        </p:spPr>
        <p:txBody>
          <a:bodyPr anchor="t">
            <a:noAutofit/>
          </a:bodyPr>
          <a:lstStyle>
            <a:lvl1pPr marL="0" indent="0">
              <a:spcAft>
                <a:spcPts val="0"/>
              </a:spcAft>
              <a:buFontTx/>
              <a:buNone/>
              <a:defRPr sz="2799">
                <a:solidFill>
                  <a:schemeClr val="bg1"/>
                </a:solidFill>
              </a:defRPr>
            </a:lvl1pPr>
            <a:lvl2pPr marL="0" indent="0">
              <a:spcAft>
                <a:spcPts val="0"/>
              </a:spcAft>
              <a:buFontTx/>
              <a:buNone/>
              <a:defRPr sz="2399">
                <a:solidFill>
                  <a:schemeClr val="bg1"/>
                </a:solidFill>
              </a:defRPr>
            </a:lvl2pPr>
            <a:lvl3pPr marL="0" indent="0">
              <a:spcAft>
                <a:spcPts val="0"/>
              </a:spcAft>
              <a:buFontTx/>
              <a:buNone/>
              <a:defRPr sz="2399">
                <a:solidFill>
                  <a:schemeClr val="bg1"/>
                </a:solidFill>
              </a:defRPr>
            </a:lvl3pPr>
            <a:lvl4pPr marL="0" indent="0">
              <a:spcAft>
                <a:spcPts val="0"/>
              </a:spcAft>
              <a:buFontTx/>
              <a:buNone/>
              <a:defRPr sz="2399">
                <a:solidFill>
                  <a:schemeClr val="bg1"/>
                </a:solidFill>
              </a:defRPr>
            </a:lvl4pPr>
            <a:lvl5pPr marL="0" indent="0">
              <a:spcAft>
                <a:spcPts val="0"/>
              </a:spcAft>
              <a:buFontTx/>
              <a:buNone/>
              <a:defRPr sz="2399">
                <a:solidFill>
                  <a:schemeClr val="bg1"/>
                </a:solidFill>
              </a:defRPr>
            </a:lvl5pPr>
            <a:lvl6pPr marL="0" indent="0">
              <a:spcAft>
                <a:spcPts val="0"/>
              </a:spcAft>
              <a:buFontTx/>
              <a:buNone/>
              <a:defRPr sz="2399">
                <a:solidFill>
                  <a:schemeClr val="bg1"/>
                </a:solidFill>
              </a:defRPr>
            </a:lvl6pPr>
            <a:lvl7pPr marL="0" indent="0">
              <a:spcAft>
                <a:spcPts val="0"/>
              </a:spcAft>
              <a:buFontTx/>
              <a:buNone/>
              <a:defRPr sz="2399">
                <a:solidFill>
                  <a:schemeClr val="bg1"/>
                </a:solidFill>
              </a:defRPr>
            </a:lvl7pPr>
            <a:lvl8pPr marL="0" indent="0">
              <a:spcAft>
                <a:spcPts val="0"/>
              </a:spcAft>
              <a:buFontTx/>
              <a:buNone/>
              <a:defRPr sz="2399">
                <a:solidFill>
                  <a:schemeClr val="bg1"/>
                </a:solidFill>
              </a:defRPr>
            </a:lvl8pPr>
            <a:lvl9pPr marL="0" indent="0">
              <a:spcAft>
                <a:spcPts val="0"/>
              </a:spcAft>
              <a:buFontTx/>
              <a:buNone/>
              <a:defRPr sz="2399">
                <a:solidFill>
                  <a:schemeClr val="bg1"/>
                </a:solidFill>
              </a:defRPr>
            </a:lvl9pPr>
          </a:lstStyle>
          <a:p>
            <a:pPr lvl="0"/>
            <a:r>
              <a:rPr lang="en-US" noProof="0" dirty="0"/>
              <a:t>&lt;Thank you!&gt;</a:t>
            </a:r>
          </a:p>
        </p:txBody>
      </p:sp>
      <p:sp>
        <p:nvSpPr>
          <p:cNvPr id="25" name="Bildplatzhalter 7">
            <a:extLst>
              <a:ext uri="{FF2B5EF4-FFF2-40B4-BE49-F238E27FC236}">
                <a16:creationId xmlns:a16="http://schemas.microsoft.com/office/drawing/2014/main" id="{7FCA8480-3DD5-4021-A659-0E4B23559E6E}"/>
              </a:ext>
            </a:extLst>
          </p:cNvPr>
          <p:cNvSpPr>
            <a:spLocks noGrp="1" noChangeAspect="1"/>
          </p:cNvSpPr>
          <p:nvPr>
            <p:ph type="pic" sz="quarter" idx="13" hasCustomPrompt="1"/>
          </p:nvPr>
        </p:nvSpPr>
        <p:spPr bwMode="gray">
          <a:xfrm>
            <a:off x="193624" y="188914"/>
            <a:ext cx="11805494" cy="5761036"/>
          </a:xfrm>
          <a:solidFill>
            <a:srgbClr val="E0E0E0"/>
          </a:solidFill>
        </p:spPr>
        <p:txBody>
          <a:bodyPr lIns="0" tIns="576000" anchor="ctr" anchorCtr="0">
            <a:normAutofit/>
          </a:bodyPr>
          <a:lstStyle>
            <a:lvl1pPr marL="0" marR="0" indent="0" algn="ctr" defTabSz="914126" rtl="0" eaLnBrk="1" fontAlgn="auto" latinLnBrk="0" hangingPunct="1">
              <a:lnSpc>
                <a:spcPct val="100000"/>
              </a:lnSpc>
              <a:spcBef>
                <a:spcPts val="0"/>
              </a:spcBef>
              <a:spcAft>
                <a:spcPts val="400"/>
              </a:spcAft>
              <a:buClrTx/>
              <a:buSzTx/>
              <a:buFont typeface="Arial" panose="020B0604020202020204" pitchFamily="34" charset="0"/>
              <a:buNone/>
              <a:tabLst/>
              <a:defRPr sz="1200">
                <a:solidFill>
                  <a:schemeClr val="bg1"/>
                </a:solidFill>
              </a:defRPr>
            </a:lvl1pPr>
          </a:lstStyle>
          <a:p>
            <a:r>
              <a:rPr lang="en-US" noProof="0" dirty="0"/>
              <a:t>Insert a picture here</a:t>
            </a:r>
          </a:p>
        </p:txBody>
      </p:sp>
    </p:spTree>
    <p:extLst>
      <p:ext uri="{BB962C8B-B14F-4D97-AF65-F5344CB8AC3E}">
        <p14:creationId xmlns:p14="http://schemas.microsoft.com/office/powerpoint/2010/main" val="1471415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el und Inhalt">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nvPr>
        </p:nvGraphicFramePr>
        <p:xfrm>
          <a:off x="1588" y="1589"/>
          <a:ext cx="1587" cy="1587"/>
        </p:xfrm>
        <a:graphic>
          <a:graphicData uri="http://schemas.openxmlformats.org/presentationml/2006/ole">
            <mc:AlternateContent xmlns:mc="http://schemas.openxmlformats.org/markup-compatibility/2006">
              <mc:Choice xmlns:v="urn:schemas-microsoft-com:vml" Requires="v">
                <p:oleObj spid="_x0000_s1026" name="think-cell Slide" r:id="rId4" imgW="270" imgH="270" progId="TCLayout.ActiveDocument.1">
                  <p:embed/>
                </p:oleObj>
              </mc:Choice>
              <mc:Fallback>
                <p:oleObj name="think-cell Slide" r:id="rId4" imgW="270" imgH="270" progId="TCLayout.ActiveDocument.1">
                  <p:embed/>
                  <p:pic>
                    <p:nvPicPr>
                      <p:cNvPr id="11" name="Objekt 10" hidden="1"/>
                      <p:cNvPicPr/>
                      <p:nvPr/>
                    </p:nvPicPr>
                    <p:blipFill>
                      <a:blip r:embed="rId5"/>
                      <a:stretch>
                        <a:fillRect/>
                      </a:stretch>
                    </p:blipFill>
                    <p:spPr>
                      <a:xfrm>
                        <a:off x="1588" y="1589"/>
                        <a:ext cx="1587" cy="1587"/>
                      </a:xfrm>
                      <a:prstGeom prst="rect">
                        <a:avLst/>
                      </a:prstGeom>
                    </p:spPr>
                  </p:pic>
                </p:oleObj>
              </mc:Fallback>
            </mc:AlternateContent>
          </a:graphicData>
        </a:graphic>
      </p:graphicFrame>
      <p:sp>
        <p:nvSpPr>
          <p:cNvPr id="13"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tx1">
                    <a:lumMod val="50000"/>
                    <a:lumOff val="50000"/>
                  </a:schemeClr>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dirty="0"/>
              <a:t>Optional subtitle (in max. 1 line)</a:t>
            </a:r>
          </a:p>
        </p:txBody>
      </p:sp>
      <p:sp>
        <p:nvSpPr>
          <p:cNvPr id="2" name="Titel 1"/>
          <p:cNvSpPr>
            <a:spLocks noGrp="1"/>
          </p:cNvSpPr>
          <p:nvPr>
            <p:ph type="title" hasCustomPrompt="1"/>
          </p:nvPr>
        </p:nvSpPr>
        <p:spPr bwMode="gray"/>
        <p:txBody>
          <a:bodyPr/>
          <a:lstStyle/>
          <a:p>
            <a:r>
              <a:rPr lang="en-US" noProof="0" dirty="0"/>
              <a:t>Slide title (2 lines | max. 1 line with subtitle)</a:t>
            </a:r>
            <a:endParaRPr lang="en-US" dirty="0"/>
          </a:p>
        </p:txBody>
      </p:sp>
      <p:sp>
        <p:nvSpPr>
          <p:cNvPr id="7" name="Inhaltsplatzhalter 6"/>
          <p:cNvSpPr>
            <a:spLocks noGrp="1"/>
          </p:cNvSpPr>
          <p:nvPr>
            <p:ph sz="quarter" idx="14" hasCustomPrompt="1"/>
          </p:nvPr>
        </p:nvSpPr>
        <p:spPr>
          <a:xfrm>
            <a:off x="552827" y="1700808"/>
            <a:ext cx="10293319" cy="4248000"/>
          </a:xfrm>
        </p:spPr>
        <p:txBody>
          <a:bodyPr/>
          <a:lstStyle>
            <a:lvl1pPr>
              <a:defRPr/>
            </a:lvl1p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p:txBody>
      </p:sp>
    </p:spTree>
    <p:extLst>
      <p:ext uri="{BB962C8B-B14F-4D97-AF65-F5344CB8AC3E}">
        <p14:creationId xmlns:p14="http://schemas.microsoft.com/office/powerpoint/2010/main" val="2542612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‹Nr.›</a:t>
            </a:fld>
            <a:endParaRPr lang="en-US" dirty="0"/>
          </a:p>
        </p:txBody>
      </p:sp>
    </p:spTree>
    <p:extLst>
      <p:ext uri="{BB962C8B-B14F-4D97-AF65-F5344CB8AC3E}">
        <p14:creationId xmlns:p14="http://schemas.microsoft.com/office/powerpoint/2010/main" val="6348485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Big picture">
    <p:spTree>
      <p:nvGrpSpPr>
        <p:cNvPr id="1" name=""/>
        <p:cNvGrpSpPr/>
        <p:nvPr/>
      </p:nvGrpSpPr>
      <p:grpSpPr>
        <a:xfrm>
          <a:off x="0" y="0"/>
          <a:ext cx="0" cy="0"/>
          <a:chOff x="0" y="0"/>
          <a:chExt cx="0" cy="0"/>
        </a:xfrm>
      </p:grpSpPr>
      <p:sp>
        <p:nvSpPr>
          <p:cNvPr id="4" name="Rechteck 3"/>
          <p:cNvSpPr/>
          <p:nvPr/>
        </p:nvSpPr>
        <p:spPr bwMode="gray">
          <a:xfrm>
            <a:off x="193624" y="6237312"/>
            <a:ext cx="10149741"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392" tIns="45696" rIns="91392" bIns="45696" numCol="1" spcCol="0" rtlCol="0" fromWordArt="0" anchor="ctr" anchorCtr="0" forceAA="0" compatLnSpc="1">
            <a:prstTxWarp prst="textNoShape">
              <a:avLst/>
            </a:prstTxWarp>
            <a:noAutofit/>
          </a:bodyPr>
          <a:lstStyle/>
          <a:p>
            <a:pPr algn="ctr"/>
            <a:endParaRPr lang="en-US" sz="1798" noProof="0" dirty="0">
              <a:solidFill>
                <a:schemeClr val="bg1"/>
              </a:solidFill>
            </a:endParaRPr>
          </a:p>
        </p:txBody>
      </p:sp>
    </p:spTree>
    <p:extLst>
      <p:ext uri="{BB962C8B-B14F-4D97-AF65-F5344CB8AC3E}">
        <p14:creationId xmlns:p14="http://schemas.microsoft.com/office/powerpoint/2010/main" val="93104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663304"/>
            <a:ext cx="9144000" cy="1846659"/>
          </a:xfrm>
        </p:spPr>
        <p:txBody>
          <a:bodyPr anchor="b"/>
          <a:lstStyle>
            <a:lvl1pPr algn="ctr">
              <a:defRPr sz="6000">
                <a:solidFill>
                  <a:schemeClr val="tx1">
                    <a:lumMod val="50000"/>
                    <a:lumOff val="50000"/>
                  </a:schemeClr>
                </a:solidFill>
              </a:defRPr>
            </a:lvl1pPr>
          </a:lstStyle>
          <a:p>
            <a:r>
              <a:rPr lang="de-DE" dirty="0"/>
              <a:t>Mastertitelformat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p:cNvSpPr>
            <a:spLocks noGrp="1"/>
          </p:cNvSpPr>
          <p:nvPr>
            <p:ph type="dt" sz="half" idx="10"/>
          </p:nvPr>
        </p:nvSpPr>
        <p:spPr/>
        <p:txBody>
          <a:bodyPr/>
          <a:lstStyle/>
          <a:p>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EEDF68D1-0145-3546-9F60-DCAAF73A1C80}" type="slidenum">
              <a:rPr lang="de-DE" smtClean="0"/>
              <a:t>‹Nr.›</a:t>
            </a:fld>
            <a:endParaRPr lang="de-DE" dirty="0"/>
          </a:p>
        </p:txBody>
      </p:sp>
    </p:spTree>
    <p:extLst>
      <p:ext uri="{BB962C8B-B14F-4D97-AF65-F5344CB8AC3E}">
        <p14:creationId xmlns:p14="http://schemas.microsoft.com/office/powerpoint/2010/main" val="20319102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val="2126475052"/>
              </p:ext>
            </p:extLst>
          </p:nvPr>
        </p:nvGraphicFramePr>
        <p:xfrm>
          <a:off x="1588" y="1589"/>
          <a:ext cx="1587" cy="1587"/>
        </p:xfrm>
        <a:graphic>
          <a:graphicData uri="http://schemas.openxmlformats.org/presentationml/2006/ole">
            <mc:AlternateContent xmlns:mc="http://schemas.openxmlformats.org/markup-compatibility/2006">
              <mc:Choice xmlns:v="urn:schemas-microsoft-com:vml" Requires="v">
                <p:oleObj spid="_x0000_s2050" name="think-cell Slide" r:id="rId4" imgW="270" imgH="270" progId="TCLayout.ActiveDocument.1">
                  <p:embed/>
                </p:oleObj>
              </mc:Choice>
              <mc:Fallback>
                <p:oleObj name="think-cell Slide" r:id="rId4" imgW="270" imgH="270" progId="TCLayout.ActiveDocument.1">
                  <p:embed/>
                  <p:pic>
                    <p:nvPicPr>
                      <p:cNvPr id="11" name="Objekt 10" hidden="1"/>
                      <p:cNvPicPr/>
                      <p:nvPr/>
                    </p:nvPicPr>
                    <p:blipFill>
                      <a:blip r:embed="rId5"/>
                      <a:stretch>
                        <a:fillRect/>
                      </a:stretch>
                    </p:blipFill>
                    <p:spPr>
                      <a:xfrm>
                        <a:off x="1588" y="1589"/>
                        <a:ext cx="1587" cy="1587"/>
                      </a:xfrm>
                      <a:prstGeom prst="rect">
                        <a:avLst/>
                      </a:prstGeom>
                    </p:spPr>
                  </p:pic>
                </p:oleObj>
              </mc:Fallback>
            </mc:AlternateContent>
          </a:graphicData>
        </a:graphic>
      </p:graphicFrame>
      <p:sp>
        <p:nvSpPr>
          <p:cNvPr id="13"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tx1">
                    <a:lumMod val="50000"/>
                    <a:lumOff val="50000"/>
                  </a:schemeClr>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dirty="0"/>
              <a:t>Optional subtitle (in max. 1 line)</a:t>
            </a:r>
          </a:p>
        </p:txBody>
      </p:sp>
      <p:sp>
        <p:nvSpPr>
          <p:cNvPr id="2" name="Titel 1"/>
          <p:cNvSpPr>
            <a:spLocks noGrp="1"/>
          </p:cNvSpPr>
          <p:nvPr>
            <p:ph type="title" hasCustomPrompt="1"/>
          </p:nvPr>
        </p:nvSpPr>
        <p:spPr bwMode="gray"/>
        <p:txBody>
          <a:bodyPr/>
          <a:lstStyle>
            <a:lvl1pPr>
              <a:defRPr>
                <a:solidFill>
                  <a:schemeClr val="tx1">
                    <a:lumMod val="85000"/>
                    <a:lumOff val="15000"/>
                  </a:schemeClr>
                </a:solidFill>
              </a:defRPr>
            </a:lvl1pPr>
          </a:lstStyle>
          <a:p>
            <a:r>
              <a:rPr lang="en-US" noProof="0" dirty="0"/>
              <a:t>Slide title (2 lines | max. 1 line with subtitle)</a:t>
            </a:r>
            <a:endParaRPr lang="en-US" dirty="0"/>
          </a:p>
        </p:txBody>
      </p:sp>
      <p:sp>
        <p:nvSpPr>
          <p:cNvPr id="7" name="Inhaltsplatzhalter 6"/>
          <p:cNvSpPr>
            <a:spLocks noGrp="1"/>
          </p:cNvSpPr>
          <p:nvPr>
            <p:ph sz="quarter" idx="14" hasCustomPrompt="1"/>
          </p:nvPr>
        </p:nvSpPr>
        <p:spPr>
          <a:xfrm>
            <a:off x="552827" y="1700808"/>
            <a:ext cx="10293319" cy="4248000"/>
          </a:xfrm>
        </p:spPr>
        <p:txBody>
          <a:bodyPr/>
          <a:lstStyle>
            <a:lvl1pPr>
              <a:defRPr/>
            </a:lvl1p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p:txBody>
      </p:sp>
    </p:spTree>
    <p:extLst>
      <p:ext uri="{BB962C8B-B14F-4D97-AF65-F5344CB8AC3E}">
        <p14:creationId xmlns:p14="http://schemas.microsoft.com/office/powerpoint/2010/main" val="120404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wo contents">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val="1650526785"/>
              </p:ext>
            </p:extLst>
          </p:nvPr>
        </p:nvGraphicFramePr>
        <p:xfrm>
          <a:off x="1588" y="1589"/>
          <a:ext cx="1587" cy="1587"/>
        </p:xfrm>
        <a:graphic>
          <a:graphicData uri="http://schemas.openxmlformats.org/presentationml/2006/ole">
            <mc:AlternateContent xmlns:mc="http://schemas.openxmlformats.org/markup-compatibility/2006">
              <mc:Choice xmlns:v="urn:schemas-microsoft-com:vml" Requires="v">
                <p:oleObj spid="_x0000_s3074" name="think-cell Slide" r:id="rId4" imgW="270" imgH="270" progId="TCLayout.ActiveDocument.1">
                  <p:embed/>
                </p:oleObj>
              </mc:Choice>
              <mc:Fallback>
                <p:oleObj name="think-cell Slide" r:id="rId4" imgW="270" imgH="270" progId="TCLayout.ActiveDocument.1">
                  <p:embed/>
                  <p:pic>
                    <p:nvPicPr>
                      <p:cNvPr id="11" name="Objekt 10" hidden="1"/>
                      <p:cNvPicPr/>
                      <p:nvPr/>
                    </p:nvPicPr>
                    <p:blipFill>
                      <a:blip r:embed="rId5"/>
                      <a:stretch>
                        <a:fillRect/>
                      </a:stretch>
                    </p:blipFill>
                    <p:spPr>
                      <a:xfrm>
                        <a:off x="1588" y="1589"/>
                        <a:ext cx="1587" cy="1587"/>
                      </a:xfrm>
                      <a:prstGeom prst="rect">
                        <a:avLst/>
                      </a:prstGeom>
                    </p:spPr>
                  </p:pic>
                </p:oleObj>
              </mc:Fallback>
            </mc:AlternateContent>
          </a:graphicData>
        </a:graphic>
      </p:graphicFrame>
      <p:sp>
        <p:nvSpPr>
          <p:cNvPr id="12"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tx1">
                    <a:lumMod val="50000"/>
                    <a:lumOff val="50000"/>
                  </a:schemeClr>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dirty="0"/>
              <a:t>Optional subtitle (in max. 1 line)</a:t>
            </a:r>
          </a:p>
        </p:txBody>
      </p:sp>
      <p:sp>
        <p:nvSpPr>
          <p:cNvPr id="7" name="Titel 6"/>
          <p:cNvSpPr>
            <a:spLocks noGrp="1"/>
          </p:cNvSpPr>
          <p:nvPr>
            <p:ph type="title" hasCustomPrompt="1"/>
          </p:nvPr>
        </p:nvSpPr>
        <p:spPr bwMode="gray"/>
        <p:txBody>
          <a:bodyPr/>
          <a:lstStyle>
            <a:lvl1pPr>
              <a:defRPr>
                <a:solidFill>
                  <a:schemeClr val="tx1">
                    <a:lumMod val="85000"/>
                    <a:lumOff val="15000"/>
                  </a:schemeClr>
                </a:solidFill>
              </a:defRPr>
            </a:lvl1pPr>
          </a:lstStyle>
          <a:p>
            <a:r>
              <a:rPr lang="en-US" dirty="0"/>
              <a:t>Slide title (2 lines | max. 1 line with subtitle)</a:t>
            </a:r>
          </a:p>
        </p:txBody>
      </p:sp>
      <p:sp>
        <p:nvSpPr>
          <p:cNvPr id="4" name="Inhaltsplatzhalter 3"/>
          <p:cNvSpPr>
            <a:spLocks noGrp="1"/>
          </p:cNvSpPr>
          <p:nvPr>
            <p:ph sz="quarter" idx="14" hasCustomPrompt="1"/>
          </p:nvPr>
        </p:nvSpPr>
        <p:spPr>
          <a:xfrm>
            <a:off x="552307" y="1700808"/>
            <a:ext cx="4967581" cy="4248000"/>
          </a:xfrm>
        </p:spPr>
        <p:txBody>
          <a:bodyPr/>
          <a:lstStyle>
            <a:lvl1pPr>
              <a:defRPr/>
            </a:lvl1pPr>
          </a:lstStyle>
          <a:p>
            <a:pPr lvl="0"/>
            <a:r>
              <a:rPr lang="en-US" dirty="0"/>
              <a:t>You can use this field to enter text, a table, </a:t>
            </a:r>
            <a:br>
              <a:rPr lang="en-US" dirty="0"/>
            </a:br>
            <a:r>
              <a:rPr lang="en-US" dirty="0"/>
              <a:t>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Inhaltsplatzhalter 5"/>
          <p:cNvSpPr>
            <a:spLocks noGrp="1"/>
          </p:cNvSpPr>
          <p:nvPr>
            <p:ph sz="quarter" idx="15" hasCustomPrompt="1"/>
          </p:nvPr>
        </p:nvSpPr>
        <p:spPr>
          <a:xfrm>
            <a:off x="5880157" y="1700808"/>
            <a:ext cx="4967581" cy="4248000"/>
          </a:xfrm>
        </p:spPr>
        <p:txBody>
          <a:bodyPr/>
          <a:lstStyle>
            <a:lvl1pPr>
              <a:defRPr/>
            </a:lvl1pPr>
          </a:lstStyle>
          <a:p>
            <a:pPr lvl="0"/>
            <a:r>
              <a:rPr lang="en-US" dirty="0"/>
              <a:t>You can use this field to enter text, a table, </a:t>
            </a:r>
            <a:br>
              <a:rPr lang="en-US" dirty="0"/>
            </a:br>
            <a:r>
              <a:rPr lang="en-US" dirty="0"/>
              <a:t>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977372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hree contents">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val="3450578210"/>
              </p:ext>
            </p:extLst>
          </p:nvPr>
        </p:nvGraphicFramePr>
        <p:xfrm>
          <a:off x="1588" y="1589"/>
          <a:ext cx="1587" cy="1587"/>
        </p:xfrm>
        <a:graphic>
          <a:graphicData uri="http://schemas.openxmlformats.org/presentationml/2006/ole">
            <mc:AlternateContent xmlns:mc="http://schemas.openxmlformats.org/markup-compatibility/2006">
              <mc:Choice xmlns:v="urn:schemas-microsoft-com:vml" Requires="v">
                <p:oleObj spid="_x0000_s4098" name="think-cell Slide" r:id="rId4" imgW="270" imgH="270" progId="TCLayout.ActiveDocument.1">
                  <p:embed/>
                </p:oleObj>
              </mc:Choice>
              <mc:Fallback>
                <p:oleObj name="think-cell Slide" r:id="rId4" imgW="270" imgH="270" progId="TCLayout.ActiveDocument.1">
                  <p:embed/>
                  <p:pic>
                    <p:nvPicPr>
                      <p:cNvPr id="11" name="Objekt 10" hidden="1"/>
                      <p:cNvPicPr/>
                      <p:nvPr/>
                    </p:nvPicPr>
                    <p:blipFill>
                      <a:blip r:embed="rId5"/>
                      <a:stretch>
                        <a:fillRect/>
                      </a:stretch>
                    </p:blipFill>
                    <p:spPr>
                      <a:xfrm>
                        <a:off x="1588" y="1589"/>
                        <a:ext cx="1587" cy="1587"/>
                      </a:xfrm>
                      <a:prstGeom prst="rect">
                        <a:avLst/>
                      </a:prstGeom>
                    </p:spPr>
                  </p:pic>
                </p:oleObj>
              </mc:Fallback>
            </mc:AlternateContent>
          </a:graphicData>
        </a:graphic>
      </p:graphicFrame>
      <p:sp>
        <p:nvSpPr>
          <p:cNvPr id="12"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tx1">
                    <a:lumMod val="50000"/>
                    <a:lumOff val="50000"/>
                  </a:schemeClr>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dirty="0"/>
              <a:t>Optional subtitle (in max. 1 line)</a:t>
            </a:r>
          </a:p>
        </p:txBody>
      </p:sp>
      <p:sp>
        <p:nvSpPr>
          <p:cNvPr id="7" name="Titel 6"/>
          <p:cNvSpPr>
            <a:spLocks noGrp="1"/>
          </p:cNvSpPr>
          <p:nvPr>
            <p:ph type="title" hasCustomPrompt="1"/>
          </p:nvPr>
        </p:nvSpPr>
        <p:spPr bwMode="gray"/>
        <p:txBody>
          <a:bodyPr/>
          <a:lstStyle>
            <a:lvl1pPr>
              <a:defRPr>
                <a:solidFill>
                  <a:schemeClr val="tx1">
                    <a:lumMod val="85000"/>
                    <a:lumOff val="15000"/>
                  </a:schemeClr>
                </a:solidFill>
              </a:defRPr>
            </a:lvl1pPr>
          </a:lstStyle>
          <a:p>
            <a:r>
              <a:rPr lang="en-US" dirty="0"/>
              <a:t>Slide title (2 lines | max. 1 line with subtitle)</a:t>
            </a:r>
          </a:p>
        </p:txBody>
      </p:sp>
      <p:sp>
        <p:nvSpPr>
          <p:cNvPr id="4" name="Inhaltsplatzhalter 3"/>
          <p:cNvSpPr>
            <a:spLocks noGrp="1"/>
          </p:cNvSpPr>
          <p:nvPr>
            <p:ph sz="quarter" idx="14" hasCustomPrompt="1"/>
          </p:nvPr>
        </p:nvSpPr>
        <p:spPr>
          <a:xfrm>
            <a:off x="552306" y="1700808"/>
            <a:ext cx="3239156" cy="4248000"/>
          </a:xfrm>
        </p:spPr>
        <p:txBody>
          <a:body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Inhaltsplatzhalter 3"/>
          <p:cNvSpPr>
            <a:spLocks noGrp="1"/>
          </p:cNvSpPr>
          <p:nvPr>
            <p:ph sz="quarter" idx="15" hasCustomPrompt="1"/>
          </p:nvPr>
        </p:nvSpPr>
        <p:spPr>
          <a:xfrm>
            <a:off x="4151820" y="1700808"/>
            <a:ext cx="3096406" cy="4248000"/>
          </a:xfrm>
        </p:spPr>
        <p:txBody>
          <a:body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Inhaltsplatzhalter 3"/>
          <p:cNvSpPr>
            <a:spLocks noGrp="1"/>
          </p:cNvSpPr>
          <p:nvPr>
            <p:ph sz="quarter" idx="16" hasCustomPrompt="1"/>
          </p:nvPr>
        </p:nvSpPr>
        <p:spPr>
          <a:xfrm>
            <a:off x="7608494" y="1700808"/>
            <a:ext cx="3239156" cy="4248000"/>
          </a:xfrm>
        </p:spPr>
        <p:txBody>
          <a:body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062710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Big text with vignette">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val="485333074"/>
              </p:ext>
            </p:extLst>
          </p:nvPr>
        </p:nvGraphicFramePr>
        <p:xfrm>
          <a:off x="1588" y="1589"/>
          <a:ext cx="1587" cy="1587"/>
        </p:xfrm>
        <a:graphic>
          <a:graphicData uri="http://schemas.openxmlformats.org/presentationml/2006/ole">
            <mc:AlternateContent xmlns:mc="http://schemas.openxmlformats.org/markup-compatibility/2006">
              <mc:Choice xmlns:v="urn:schemas-microsoft-com:vml" Requires="v">
                <p:oleObj spid="_x0000_s5122" name="think-cell Slide" r:id="rId4" imgW="270" imgH="270" progId="TCLayout.ActiveDocument.1">
                  <p:embed/>
                </p:oleObj>
              </mc:Choice>
              <mc:Fallback>
                <p:oleObj name="think-cell Slide" r:id="rId4" imgW="270" imgH="270" progId="TCLayout.ActiveDocument.1">
                  <p:embed/>
                  <p:pic>
                    <p:nvPicPr>
                      <p:cNvPr id="11" name="Objekt 10" hidden="1"/>
                      <p:cNvPicPr/>
                      <p:nvPr/>
                    </p:nvPicPr>
                    <p:blipFill>
                      <a:blip r:embed="rId5"/>
                      <a:stretch>
                        <a:fillRect/>
                      </a:stretch>
                    </p:blipFill>
                    <p:spPr>
                      <a:xfrm>
                        <a:off x="1588" y="1589"/>
                        <a:ext cx="1587" cy="1587"/>
                      </a:xfrm>
                      <a:prstGeom prst="rect">
                        <a:avLst/>
                      </a:prstGeom>
                    </p:spPr>
                  </p:pic>
                </p:oleObj>
              </mc:Fallback>
            </mc:AlternateContent>
          </a:graphicData>
        </a:graphic>
      </p:graphicFrame>
      <p:pic>
        <p:nvPicPr>
          <p:cNvPr id="8" name="Picture 4" descr="K:\Mann + Hummel\03_Vorlagen\03_PowerPoint\backup\Vignette_16x32_weiß_2016.01.27.jpg"/>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l="3" r="3"/>
          <a:stretch>
            <a:fillRect/>
          </a:stretch>
        </p:blipFill>
        <p:spPr bwMode="gray">
          <a:xfrm>
            <a:off x="193624" y="188914"/>
            <a:ext cx="11805494" cy="5761036"/>
          </a:xfrm>
          <a:prstGeom prst="rect">
            <a:avLst/>
          </a:prstGeom>
          <a:noFill/>
          <a:extLst>
            <a:ext uri="{909E8E84-426E-40DD-AFC4-6F175D3DCCD1}">
              <a14:hiddenFill xmlns:a14="http://schemas.microsoft.com/office/drawing/2010/main">
                <a:solidFill>
                  <a:srgbClr val="FFFFFF"/>
                </a:solidFill>
              </a14:hiddenFill>
            </a:ext>
          </a:extLst>
        </p:spPr>
      </p:pic>
      <p:sp>
        <p:nvSpPr>
          <p:cNvPr id="12" name="Textplatzhalter 9"/>
          <p:cNvSpPr>
            <a:spLocks noGrp="1" noChangeAspect="1"/>
          </p:cNvSpPr>
          <p:nvPr>
            <p:ph type="body" sz="quarter" idx="13" hasCustomPrompt="1"/>
          </p:nvPr>
        </p:nvSpPr>
        <p:spPr bwMode="gray">
          <a:xfrm>
            <a:off x="192880" y="188913"/>
            <a:ext cx="11805495" cy="5761038"/>
          </a:xfrm>
        </p:spPr>
        <p:txBody>
          <a:bodyPr lIns="360000" tIns="360000" rIns="360000" bIns="360000" anchor="ctr">
            <a:noAutofit/>
          </a:bodyPr>
          <a:lstStyle>
            <a:lvl1pPr marL="0" algn="ctr">
              <a:spcAft>
                <a:spcPts val="0"/>
              </a:spcAft>
              <a:buFontTx/>
              <a:buNone/>
              <a:defRPr sz="3199" baseline="0">
                <a:solidFill>
                  <a:schemeClr val="tx1">
                    <a:lumMod val="85000"/>
                    <a:lumOff val="15000"/>
                  </a:schemeClr>
                </a:solidFill>
              </a:defRPr>
            </a:lvl1pPr>
            <a:lvl2pPr marL="0" indent="0" algn="ctr">
              <a:spcAft>
                <a:spcPts val="0"/>
              </a:spcAft>
              <a:buFontTx/>
              <a:buNone/>
              <a:defRPr sz="3199" baseline="0">
                <a:solidFill>
                  <a:schemeClr val="tx1">
                    <a:lumMod val="50000"/>
                    <a:lumOff val="50000"/>
                  </a:schemeClr>
                </a:solidFill>
              </a:defRPr>
            </a:lvl2pPr>
            <a:lvl3pPr marL="0" indent="0" algn="ctr">
              <a:spcBef>
                <a:spcPts val="1799"/>
              </a:spcBef>
              <a:spcAft>
                <a:spcPts val="0"/>
              </a:spcAft>
              <a:buFontTx/>
              <a:buNone/>
              <a:defRPr sz="1200" b="0">
                <a:solidFill>
                  <a:schemeClr val="tx1">
                    <a:lumMod val="50000"/>
                    <a:lumOff val="50000"/>
                  </a:schemeClr>
                </a:solidFill>
              </a:defRPr>
            </a:lvl3pPr>
            <a:lvl4pPr marL="0" indent="0">
              <a:spcAft>
                <a:spcPts val="0"/>
              </a:spcAft>
              <a:buFontTx/>
              <a:buNone/>
              <a:defRPr sz="1200" b="1">
                <a:solidFill>
                  <a:schemeClr val="tx1"/>
                </a:solidFill>
              </a:defRPr>
            </a:lvl4pPr>
            <a:lvl5pPr marL="0" indent="0">
              <a:spcAft>
                <a:spcPts val="0"/>
              </a:spcAft>
              <a:buFontTx/>
              <a:buNone/>
              <a:defRPr sz="1200" b="1">
                <a:solidFill>
                  <a:schemeClr val="tx1"/>
                </a:solidFill>
              </a:defRPr>
            </a:lvl5pPr>
            <a:lvl6pPr marL="0" indent="0">
              <a:spcAft>
                <a:spcPts val="0"/>
              </a:spcAft>
              <a:buFontTx/>
              <a:buNone/>
              <a:defRPr sz="1200" b="1">
                <a:solidFill>
                  <a:schemeClr val="tx1"/>
                </a:solidFill>
              </a:defRPr>
            </a:lvl6pPr>
            <a:lvl7pPr marL="0" indent="0">
              <a:spcAft>
                <a:spcPts val="0"/>
              </a:spcAft>
              <a:buFontTx/>
              <a:buNone/>
              <a:defRPr sz="1200" b="1">
                <a:solidFill>
                  <a:schemeClr val="tx1"/>
                </a:solidFill>
              </a:defRPr>
            </a:lvl7pPr>
            <a:lvl8pPr marL="0" indent="0">
              <a:spcAft>
                <a:spcPts val="0"/>
              </a:spcAft>
              <a:buFontTx/>
              <a:buNone/>
              <a:defRPr sz="1200" b="1">
                <a:solidFill>
                  <a:schemeClr val="tx1"/>
                </a:solidFill>
              </a:defRPr>
            </a:lvl8pPr>
            <a:lvl9pPr marL="0" indent="0">
              <a:spcAft>
                <a:spcPts val="0"/>
              </a:spcAft>
              <a:buFontTx/>
              <a:buNone/>
              <a:defRPr sz="1200" b="1">
                <a:solidFill>
                  <a:schemeClr val="tx1"/>
                </a:solidFill>
              </a:defRPr>
            </a:lvl9pPr>
          </a:lstStyle>
          <a:p>
            <a:pPr lvl="0"/>
            <a:r>
              <a:rPr lang="en-US" noProof="0" dirty="0"/>
              <a:t>Big Text first line</a:t>
            </a:r>
          </a:p>
          <a:p>
            <a:pPr lvl="1"/>
            <a:r>
              <a:rPr lang="en-US" noProof="0" dirty="0"/>
              <a:t>Big Text second line</a:t>
            </a:r>
          </a:p>
          <a:p>
            <a:pPr lvl="2"/>
            <a:r>
              <a:rPr lang="en-US" noProof="0" dirty="0"/>
              <a:t>Author</a:t>
            </a:r>
          </a:p>
        </p:txBody>
      </p:sp>
    </p:spTree>
    <p:extLst>
      <p:ext uri="{BB962C8B-B14F-4D97-AF65-F5344CB8AC3E}">
        <p14:creationId xmlns:p14="http://schemas.microsoft.com/office/powerpoint/2010/main" val="35107584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val="3095045187"/>
              </p:ext>
            </p:extLst>
          </p:nvPr>
        </p:nvGraphicFramePr>
        <p:xfrm>
          <a:off x="1588" y="1589"/>
          <a:ext cx="1587" cy="1587"/>
        </p:xfrm>
        <a:graphic>
          <a:graphicData uri="http://schemas.openxmlformats.org/presentationml/2006/ole">
            <mc:AlternateContent xmlns:mc="http://schemas.openxmlformats.org/markup-compatibility/2006">
              <mc:Choice xmlns:v="urn:schemas-microsoft-com:vml" Requires="v">
                <p:oleObj spid="_x0000_s6146" name="think-cell Slide" r:id="rId4" imgW="270" imgH="270" progId="TCLayout.ActiveDocument.1">
                  <p:embed/>
                </p:oleObj>
              </mc:Choice>
              <mc:Fallback>
                <p:oleObj name="think-cell Slide" r:id="rId4" imgW="270" imgH="270" progId="TCLayout.ActiveDocument.1">
                  <p:embed/>
                  <p:pic>
                    <p:nvPicPr>
                      <p:cNvPr id="11" name="Objekt 10" hidden="1"/>
                      <p:cNvPicPr/>
                      <p:nvPr/>
                    </p:nvPicPr>
                    <p:blipFill>
                      <a:blip r:embed="rId5"/>
                      <a:stretch>
                        <a:fillRect/>
                      </a:stretch>
                    </p:blipFill>
                    <p:spPr>
                      <a:xfrm>
                        <a:off x="1588" y="1589"/>
                        <a:ext cx="1587" cy="1587"/>
                      </a:xfrm>
                      <a:prstGeom prst="rect">
                        <a:avLst/>
                      </a:prstGeom>
                    </p:spPr>
                  </p:pic>
                </p:oleObj>
              </mc:Fallback>
            </mc:AlternateContent>
          </a:graphicData>
        </a:graphic>
      </p:graphicFrame>
      <p:sp>
        <p:nvSpPr>
          <p:cNvPr id="9"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tx1">
                    <a:lumMod val="50000"/>
                    <a:lumOff val="50000"/>
                  </a:schemeClr>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dirty="0"/>
              <a:t>Optional subtitle (in max. 1 line)</a:t>
            </a:r>
          </a:p>
        </p:txBody>
      </p:sp>
      <p:sp>
        <p:nvSpPr>
          <p:cNvPr id="3" name="Titel 2"/>
          <p:cNvSpPr>
            <a:spLocks noGrp="1"/>
          </p:cNvSpPr>
          <p:nvPr>
            <p:ph type="title" hasCustomPrompt="1"/>
          </p:nvPr>
        </p:nvSpPr>
        <p:spPr bwMode="gray"/>
        <p:txBody>
          <a:bodyPr/>
          <a:lstStyle>
            <a:lvl1pPr>
              <a:defRPr>
                <a:solidFill>
                  <a:schemeClr val="tx1">
                    <a:lumMod val="85000"/>
                    <a:lumOff val="15000"/>
                  </a:schemeClr>
                </a:solidFill>
              </a:defRPr>
            </a:lvl1pPr>
          </a:lstStyle>
          <a:p>
            <a:r>
              <a:rPr lang="en-US" dirty="0"/>
              <a:t>Slide title (2 lines | max. 1 line with subtitle)</a:t>
            </a:r>
          </a:p>
        </p:txBody>
      </p:sp>
    </p:spTree>
    <p:extLst>
      <p:ext uri="{BB962C8B-B14F-4D97-AF65-F5344CB8AC3E}">
        <p14:creationId xmlns:p14="http://schemas.microsoft.com/office/powerpoint/2010/main" val="1317879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12"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tx1">
                    <a:lumMod val="50000"/>
                    <a:lumOff val="50000"/>
                  </a:schemeClr>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dirty="0"/>
              <a:t>Optional subtitle (in max. 1 line)</a:t>
            </a:r>
          </a:p>
        </p:txBody>
      </p:sp>
      <p:sp>
        <p:nvSpPr>
          <p:cNvPr id="7" name="Titel 6"/>
          <p:cNvSpPr>
            <a:spLocks noGrp="1"/>
          </p:cNvSpPr>
          <p:nvPr>
            <p:ph type="title" hasCustomPrompt="1"/>
          </p:nvPr>
        </p:nvSpPr>
        <p:spPr bwMode="gray"/>
        <p:txBody>
          <a:bodyPr/>
          <a:lstStyle>
            <a:lvl1pPr>
              <a:defRPr/>
            </a:lvl1pPr>
          </a:lstStyle>
          <a:p>
            <a:r>
              <a:rPr lang="en-US" dirty="0"/>
              <a:t>Slide title (2 lines | max. 1 line with subtitle)</a:t>
            </a:r>
          </a:p>
        </p:txBody>
      </p:sp>
      <p:sp>
        <p:nvSpPr>
          <p:cNvPr id="4" name="Inhaltsplatzhalter 3"/>
          <p:cNvSpPr>
            <a:spLocks noGrp="1"/>
          </p:cNvSpPr>
          <p:nvPr>
            <p:ph sz="quarter" idx="14" hasCustomPrompt="1"/>
          </p:nvPr>
        </p:nvSpPr>
        <p:spPr>
          <a:xfrm>
            <a:off x="552307" y="1700808"/>
            <a:ext cx="4967581" cy="4248000"/>
          </a:xfrm>
        </p:spPr>
        <p:txBody>
          <a:bodyPr/>
          <a:lstStyle>
            <a:lvl1pPr>
              <a:defRPr/>
            </a:lvl1pPr>
          </a:lstStyle>
          <a:p>
            <a:pPr lvl="0"/>
            <a:r>
              <a:rPr lang="en-US" dirty="0"/>
              <a:t>You can use this field to enter text, a table, </a:t>
            </a:r>
            <a:br>
              <a:rPr lang="en-US" dirty="0"/>
            </a:br>
            <a:r>
              <a:rPr lang="en-US" dirty="0"/>
              <a:t>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Inhaltsplatzhalter 5"/>
          <p:cNvSpPr>
            <a:spLocks noGrp="1"/>
          </p:cNvSpPr>
          <p:nvPr>
            <p:ph sz="quarter" idx="15" hasCustomPrompt="1"/>
          </p:nvPr>
        </p:nvSpPr>
        <p:spPr>
          <a:xfrm>
            <a:off x="5880157" y="1700808"/>
            <a:ext cx="4967581" cy="4248000"/>
          </a:xfrm>
        </p:spPr>
        <p:txBody>
          <a:bodyPr/>
          <a:lstStyle>
            <a:lvl1pPr>
              <a:defRPr/>
            </a:lvl1pPr>
          </a:lstStyle>
          <a:p>
            <a:pPr lvl="0"/>
            <a:r>
              <a:rPr lang="en-US" dirty="0"/>
              <a:t>You can use this field to enter text, a table, </a:t>
            </a:r>
            <a:br>
              <a:rPr lang="en-US" dirty="0"/>
            </a:br>
            <a:r>
              <a:rPr lang="en-US" dirty="0"/>
              <a:t>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905537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Empty">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val="2637508999"/>
              </p:ext>
            </p:extLst>
          </p:nvPr>
        </p:nvGraphicFramePr>
        <p:xfrm>
          <a:off x="1588" y="1589"/>
          <a:ext cx="1587" cy="1587"/>
        </p:xfrm>
        <a:graphic>
          <a:graphicData uri="http://schemas.openxmlformats.org/presentationml/2006/ole">
            <mc:AlternateContent xmlns:mc="http://schemas.openxmlformats.org/markup-compatibility/2006">
              <mc:Choice xmlns:v="urn:schemas-microsoft-com:vml" Requires="v">
                <p:oleObj spid="_x0000_s7170" name="think-cell Slide" r:id="rId4" imgW="270" imgH="270" progId="TCLayout.ActiveDocument.1">
                  <p:embed/>
                </p:oleObj>
              </mc:Choice>
              <mc:Fallback>
                <p:oleObj name="think-cell Slide" r:id="rId4" imgW="270" imgH="270" progId="TCLayout.ActiveDocument.1">
                  <p:embed/>
                  <p:pic>
                    <p:nvPicPr>
                      <p:cNvPr id="11" name="Objekt 10" hidden="1"/>
                      <p:cNvPicPr/>
                      <p:nvPr/>
                    </p:nvPicPr>
                    <p:blipFill>
                      <a:blip r:embed="rId5"/>
                      <a:stretch>
                        <a:fillRect/>
                      </a:stretch>
                    </p:blipFill>
                    <p:spPr>
                      <a:xfrm>
                        <a:off x="1588" y="1589"/>
                        <a:ext cx="1587" cy="1587"/>
                      </a:xfrm>
                      <a:prstGeom prst="rect">
                        <a:avLst/>
                      </a:prstGeom>
                    </p:spPr>
                  </p:pic>
                </p:oleObj>
              </mc:Fallback>
            </mc:AlternateContent>
          </a:graphicData>
        </a:graphic>
      </p:graphicFrame>
    </p:spTree>
    <p:extLst>
      <p:ext uri="{BB962C8B-B14F-4D97-AF65-F5344CB8AC3E}">
        <p14:creationId xmlns:p14="http://schemas.microsoft.com/office/powerpoint/2010/main" val="2796713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picture">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val="1984060670"/>
              </p:ext>
            </p:extLst>
          </p:nvPr>
        </p:nvGraphicFramePr>
        <p:xfrm>
          <a:off x="1588" y="1589"/>
          <a:ext cx="1587" cy="1587"/>
        </p:xfrm>
        <a:graphic>
          <a:graphicData uri="http://schemas.openxmlformats.org/presentationml/2006/ole">
            <mc:AlternateContent xmlns:mc="http://schemas.openxmlformats.org/markup-compatibility/2006">
              <mc:Choice xmlns:v="urn:schemas-microsoft-com:vml" Requires="v">
                <p:oleObj spid="_x0000_s8194" name="think-cell Slide" r:id="rId4" imgW="270" imgH="270" progId="TCLayout.ActiveDocument.1">
                  <p:embed/>
                </p:oleObj>
              </mc:Choice>
              <mc:Fallback>
                <p:oleObj name="think-cell Slide" r:id="rId4" imgW="270" imgH="270" progId="TCLayout.ActiveDocument.1">
                  <p:embed/>
                  <p:pic>
                    <p:nvPicPr>
                      <p:cNvPr id="11" name="Objekt 10" hidden="1"/>
                      <p:cNvPicPr/>
                      <p:nvPr/>
                    </p:nvPicPr>
                    <p:blipFill>
                      <a:blip r:embed="rId5"/>
                      <a:stretch>
                        <a:fillRect/>
                      </a:stretch>
                    </p:blipFill>
                    <p:spPr>
                      <a:xfrm>
                        <a:off x="1588" y="1589"/>
                        <a:ext cx="1587" cy="1587"/>
                      </a:xfrm>
                      <a:prstGeom prst="rect">
                        <a:avLst/>
                      </a:prstGeom>
                    </p:spPr>
                  </p:pic>
                </p:oleObj>
              </mc:Fallback>
            </mc:AlternateContent>
          </a:graphicData>
        </a:graphic>
      </p:graphicFrame>
      <p:sp>
        <p:nvSpPr>
          <p:cNvPr id="12"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tx1">
                    <a:lumMod val="50000"/>
                    <a:lumOff val="50000"/>
                  </a:schemeClr>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noProof="0" dirty="0"/>
              <a:t>Optional subtitle (in max. 1 line)</a:t>
            </a:r>
          </a:p>
        </p:txBody>
      </p:sp>
      <p:sp>
        <p:nvSpPr>
          <p:cNvPr id="8" name="Bildplatzhalter 7"/>
          <p:cNvSpPr>
            <a:spLocks noGrp="1" noChangeAspect="1"/>
          </p:cNvSpPr>
          <p:nvPr>
            <p:ph type="pic" sz="quarter" idx="14" hasCustomPrompt="1"/>
          </p:nvPr>
        </p:nvSpPr>
        <p:spPr bwMode="gray">
          <a:xfrm>
            <a:off x="552827" y="1700808"/>
            <a:ext cx="10293319" cy="4248000"/>
          </a:xfrm>
        </p:spPr>
        <p:txBody>
          <a:bodyPr lIns="0" tIns="612000" anchor="ctr" anchorCtr="0">
            <a:normAutofit/>
          </a:bodyPr>
          <a:lstStyle>
            <a:lvl1pPr marL="0" indent="0" algn="ctr">
              <a:buNone/>
              <a:defRPr sz="1200"/>
            </a:lvl1pPr>
          </a:lstStyle>
          <a:p>
            <a:r>
              <a:rPr lang="en-US" noProof="0" dirty="0"/>
              <a:t>Insert a picture here</a:t>
            </a:r>
          </a:p>
        </p:txBody>
      </p:sp>
      <p:sp>
        <p:nvSpPr>
          <p:cNvPr id="3" name="Titel 2"/>
          <p:cNvSpPr>
            <a:spLocks noGrp="1"/>
          </p:cNvSpPr>
          <p:nvPr>
            <p:ph type="title" hasCustomPrompt="1"/>
          </p:nvPr>
        </p:nvSpPr>
        <p:spPr bwMode="gray"/>
        <p:txBody>
          <a:bodyPr/>
          <a:lstStyle>
            <a:lvl1pPr>
              <a:defRPr>
                <a:solidFill>
                  <a:schemeClr val="tx1">
                    <a:lumMod val="85000"/>
                    <a:lumOff val="15000"/>
                  </a:schemeClr>
                </a:solidFill>
              </a:defRPr>
            </a:lvl1pPr>
          </a:lstStyle>
          <a:p>
            <a:r>
              <a:rPr lang="en-US" noProof="0" dirty="0"/>
              <a:t>Slide title (2 lines | max. 1 line with subtitle)</a:t>
            </a:r>
          </a:p>
        </p:txBody>
      </p:sp>
    </p:spTree>
    <p:extLst>
      <p:ext uri="{BB962C8B-B14F-4D97-AF65-F5344CB8AC3E}">
        <p14:creationId xmlns:p14="http://schemas.microsoft.com/office/powerpoint/2010/main" val="4972468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Big picture">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val="2948874006"/>
              </p:ext>
            </p:extLst>
          </p:nvPr>
        </p:nvGraphicFramePr>
        <p:xfrm>
          <a:off x="1588" y="1589"/>
          <a:ext cx="1587" cy="1587"/>
        </p:xfrm>
        <a:graphic>
          <a:graphicData uri="http://schemas.openxmlformats.org/presentationml/2006/ole">
            <mc:AlternateContent xmlns:mc="http://schemas.openxmlformats.org/markup-compatibility/2006">
              <mc:Choice xmlns:v="urn:schemas-microsoft-com:vml" Requires="v">
                <p:oleObj spid="_x0000_s9218" name="think-cell Slide" r:id="rId4" imgW="270" imgH="270" progId="TCLayout.ActiveDocument.1">
                  <p:embed/>
                </p:oleObj>
              </mc:Choice>
              <mc:Fallback>
                <p:oleObj name="think-cell Slide" r:id="rId4" imgW="270" imgH="270" progId="TCLayout.ActiveDocument.1">
                  <p:embed/>
                  <p:pic>
                    <p:nvPicPr>
                      <p:cNvPr id="11" name="Objekt 10" hidden="1"/>
                      <p:cNvPicPr/>
                      <p:nvPr/>
                    </p:nvPicPr>
                    <p:blipFill>
                      <a:blip r:embed="rId5"/>
                      <a:stretch>
                        <a:fillRect/>
                      </a:stretch>
                    </p:blipFill>
                    <p:spPr>
                      <a:xfrm>
                        <a:off x="1588" y="1589"/>
                        <a:ext cx="1587" cy="1587"/>
                      </a:xfrm>
                      <a:prstGeom prst="rect">
                        <a:avLst/>
                      </a:prstGeom>
                    </p:spPr>
                  </p:pic>
                </p:oleObj>
              </mc:Fallback>
            </mc:AlternateContent>
          </a:graphicData>
        </a:graphic>
      </p:graphicFrame>
      <p:sp>
        <p:nvSpPr>
          <p:cNvPr id="4" name="Rechteck 3"/>
          <p:cNvSpPr/>
          <p:nvPr userDrawn="1"/>
        </p:nvSpPr>
        <p:spPr bwMode="gray">
          <a:xfrm>
            <a:off x="193624" y="6237312"/>
            <a:ext cx="10149741"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6" tIns="45708" rIns="91416" bIns="45708" numCol="1" spcCol="0" rtlCol="0" fromWordArt="0" anchor="ctr" anchorCtr="0" forceAA="0" compatLnSpc="1">
            <a:prstTxWarp prst="textNoShape">
              <a:avLst/>
            </a:prstTxWarp>
            <a:noAutofit/>
          </a:bodyPr>
          <a:lstStyle/>
          <a:p>
            <a:pPr algn="ctr"/>
            <a:endParaRPr lang="en-US" sz="1799" noProof="0" dirty="0">
              <a:solidFill>
                <a:schemeClr val="bg1"/>
              </a:solidFill>
            </a:endParaRPr>
          </a:p>
        </p:txBody>
      </p:sp>
      <p:sp>
        <p:nvSpPr>
          <p:cNvPr id="8" name="Bildplatzhalter 7"/>
          <p:cNvSpPr>
            <a:spLocks noGrp="1" noChangeAspect="1"/>
          </p:cNvSpPr>
          <p:nvPr>
            <p:ph type="pic" sz="quarter" idx="13" hasCustomPrompt="1"/>
          </p:nvPr>
        </p:nvSpPr>
        <p:spPr bwMode="gray">
          <a:xfrm>
            <a:off x="192881" y="188641"/>
            <a:ext cx="11806237" cy="6480719"/>
          </a:xfrm>
          <a:solidFill>
            <a:schemeClr val="bg1"/>
          </a:solidFill>
        </p:spPr>
        <p:txBody>
          <a:bodyPr lIns="0" tIns="576000" anchor="ctr" anchorCtr="0">
            <a:normAutofit/>
          </a:bodyPr>
          <a:lstStyle>
            <a:lvl1pPr marL="0" indent="0" algn="ctr">
              <a:buNone/>
              <a:defRPr sz="1200"/>
            </a:lvl1pPr>
          </a:lstStyle>
          <a:p>
            <a:r>
              <a:rPr lang="en-US" noProof="0" dirty="0"/>
              <a:t>Insert a picture here</a:t>
            </a:r>
          </a:p>
        </p:txBody>
      </p:sp>
    </p:spTree>
    <p:extLst>
      <p:ext uri="{BB962C8B-B14F-4D97-AF65-F5344CB8AC3E}">
        <p14:creationId xmlns:p14="http://schemas.microsoft.com/office/powerpoint/2010/main" val="24990937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13"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8">
                <a:solidFill>
                  <a:schemeClr val="tx1">
                    <a:lumMod val="50000"/>
                    <a:lumOff val="50000"/>
                  </a:schemeClr>
                </a:solidFill>
              </a:defRPr>
            </a:lvl1pPr>
            <a:lvl2pPr marL="0" indent="0">
              <a:spcAft>
                <a:spcPts val="0"/>
              </a:spcAft>
              <a:buFontTx/>
              <a:buNone/>
              <a:defRPr sz="2798">
                <a:solidFill>
                  <a:schemeClr val="accent2"/>
                </a:solidFill>
              </a:defRPr>
            </a:lvl2pPr>
            <a:lvl3pPr marL="0" indent="0">
              <a:spcAft>
                <a:spcPts val="0"/>
              </a:spcAft>
              <a:buFontTx/>
              <a:buNone/>
              <a:defRPr sz="2798">
                <a:solidFill>
                  <a:schemeClr val="accent2"/>
                </a:solidFill>
              </a:defRPr>
            </a:lvl3pPr>
            <a:lvl4pPr marL="0" indent="0">
              <a:spcAft>
                <a:spcPts val="0"/>
              </a:spcAft>
              <a:buFontTx/>
              <a:buNone/>
              <a:defRPr sz="2798">
                <a:solidFill>
                  <a:schemeClr val="accent2"/>
                </a:solidFill>
              </a:defRPr>
            </a:lvl4pPr>
            <a:lvl5pPr marL="0" indent="0">
              <a:spcAft>
                <a:spcPts val="0"/>
              </a:spcAft>
              <a:buFontTx/>
              <a:buNone/>
              <a:defRPr sz="2798">
                <a:solidFill>
                  <a:schemeClr val="accent2"/>
                </a:solidFill>
              </a:defRPr>
            </a:lvl5pPr>
            <a:lvl6pPr marL="0" indent="0">
              <a:spcAft>
                <a:spcPts val="0"/>
              </a:spcAft>
              <a:buFontTx/>
              <a:buNone/>
              <a:defRPr sz="2798">
                <a:solidFill>
                  <a:schemeClr val="accent2"/>
                </a:solidFill>
              </a:defRPr>
            </a:lvl6pPr>
            <a:lvl7pPr marL="0" indent="0">
              <a:spcAft>
                <a:spcPts val="0"/>
              </a:spcAft>
              <a:buFontTx/>
              <a:buNone/>
              <a:defRPr sz="2798">
                <a:solidFill>
                  <a:schemeClr val="accent2"/>
                </a:solidFill>
              </a:defRPr>
            </a:lvl7pPr>
            <a:lvl8pPr marL="0" indent="0">
              <a:spcAft>
                <a:spcPts val="0"/>
              </a:spcAft>
              <a:buFontTx/>
              <a:buNone/>
              <a:defRPr sz="2798">
                <a:solidFill>
                  <a:schemeClr val="accent2"/>
                </a:solidFill>
              </a:defRPr>
            </a:lvl8pPr>
            <a:lvl9pPr marL="0" indent="0">
              <a:spcAft>
                <a:spcPts val="0"/>
              </a:spcAft>
              <a:buFontTx/>
              <a:buNone/>
              <a:defRPr sz="2798">
                <a:solidFill>
                  <a:schemeClr val="accent2"/>
                </a:solidFill>
              </a:defRPr>
            </a:lvl9pPr>
          </a:lstStyle>
          <a:p>
            <a:pPr lvl="0"/>
            <a:r>
              <a:rPr lang="en-US" dirty="0"/>
              <a:t>Optional subtitle (in max. 1 line)</a:t>
            </a:r>
          </a:p>
        </p:txBody>
      </p:sp>
      <p:sp>
        <p:nvSpPr>
          <p:cNvPr id="2" name="Titel 1"/>
          <p:cNvSpPr>
            <a:spLocks noGrp="1"/>
          </p:cNvSpPr>
          <p:nvPr>
            <p:ph type="title" hasCustomPrompt="1"/>
          </p:nvPr>
        </p:nvSpPr>
        <p:spPr bwMode="gray"/>
        <p:txBody>
          <a:bodyPr/>
          <a:lstStyle>
            <a:lvl1pPr>
              <a:defRPr>
                <a:solidFill>
                  <a:schemeClr val="tx1">
                    <a:lumMod val="85000"/>
                    <a:lumOff val="15000"/>
                  </a:schemeClr>
                </a:solidFill>
              </a:defRPr>
            </a:lvl1pPr>
          </a:lstStyle>
          <a:p>
            <a:r>
              <a:rPr lang="en-US" noProof="0" dirty="0"/>
              <a:t>Slide title (2 lines | max. 1 line with subtitle)</a:t>
            </a:r>
            <a:endParaRPr lang="en-US" dirty="0"/>
          </a:p>
        </p:txBody>
      </p:sp>
      <p:sp>
        <p:nvSpPr>
          <p:cNvPr id="7" name="Inhaltsplatzhalter 6"/>
          <p:cNvSpPr>
            <a:spLocks noGrp="1"/>
          </p:cNvSpPr>
          <p:nvPr>
            <p:ph sz="quarter" idx="14" hasCustomPrompt="1"/>
          </p:nvPr>
        </p:nvSpPr>
        <p:spPr>
          <a:xfrm>
            <a:off x="552827" y="1700808"/>
            <a:ext cx="10293319" cy="4248000"/>
          </a:xfrm>
        </p:spPr>
        <p:txBody>
          <a:bodyPr/>
          <a:lstStyle>
            <a:lvl1pPr>
              <a:defRPr/>
            </a:lvl1p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p:txBody>
      </p:sp>
    </p:spTree>
    <p:extLst>
      <p:ext uri="{BB962C8B-B14F-4D97-AF65-F5344CB8AC3E}">
        <p14:creationId xmlns:p14="http://schemas.microsoft.com/office/powerpoint/2010/main" val="6976674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9"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8">
                <a:solidFill>
                  <a:schemeClr val="tx1">
                    <a:lumMod val="50000"/>
                    <a:lumOff val="50000"/>
                  </a:schemeClr>
                </a:solidFill>
              </a:defRPr>
            </a:lvl1pPr>
            <a:lvl2pPr marL="0" indent="0">
              <a:spcAft>
                <a:spcPts val="0"/>
              </a:spcAft>
              <a:buFontTx/>
              <a:buNone/>
              <a:defRPr sz="2798">
                <a:solidFill>
                  <a:schemeClr val="accent2"/>
                </a:solidFill>
              </a:defRPr>
            </a:lvl2pPr>
            <a:lvl3pPr marL="0" indent="0">
              <a:spcAft>
                <a:spcPts val="0"/>
              </a:spcAft>
              <a:buFontTx/>
              <a:buNone/>
              <a:defRPr sz="2798">
                <a:solidFill>
                  <a:schemeClr val="accent2"/>
                </a:solidFill>
              </a:defRPr>
            </a:lvl3pPr>
            <a:lvl4pPr marL="0" indent="0">
              <a:spcAft>
                <a:spcPts val="0"/>
              </a:spcAft>
              <a:buFontTx/>
              <a:buNone/>
              <a:defRPr sz="2798">
                <a:solidFill>
                  <a:schemeClr val="accent2"/>
                </a:solidFill>
              </a:defRPr>
            </a:lvl4pPr>
            <a:lvl5pPr marL="0" indent="0">
              <a:spcAft>
                <a:spcPts val="0"/>
              </a:spcAft>
              <a:buFontTx/>
              <a:buNone/>
              <a:defRPr sz="2798">
                <a:solidFill>
                  <a:schemeClr val="accent2"/>
                </a:solidFill>
              </a:defRPr>
            </a:lvl5pPr>
            <a:lvl6pPr marL="0" indent="0">
              <a:spcAft>
                <a:spcPts val="0"/>
              </a:spcAft>
              <a:buFontTx/>
              <a:buNone/>
              <a:defRPr sz="2798">
                <a:solidFill>
                  <a:schemeClr val="accent2"/>
                </a:solidFill>
              </a:defRPr>
            </a:lvl6pPr>
            <a:lvl7pPr marL="0" indent="0">
              <a:spcAft>
                <a:spcPts val="0"/>
              </a:spcAft>
              <a:buFontTx/>
              <a:buNone/>
              <a:defRPr sz="2798">
                <a:solidFill>
                  <a:schemeClr val="accent2"/>
                </a:solidFill>
              </a:defRPr>
            </a:lvl7pPr>
            <a:lvl8pPr marL="0" indent="0">
              <a:spcAft>
                <a:spcPts val="0"/>
              </a:spcAft>
              <a:buFontTx/>
              <a:buNone/>
              <a:defRPr sz="2798">
                <a:solidFill>
                  <a:schemeClr val="accent2"/>
                </a:solidFill>
              </a:defRPr>
            </a:lvl8pPr>
            <a:lvl9pPr marL="0" indent="0">
              <a:spcAft>
                <a:spcPts val="0"/>
              </a:spcAft>
              <a:buFontTx/>
              <a:buNone/>
              <a:defRPr sz="2798">
                <a:solidFill>
                  <a:schemeClr val="accent2"/>
                </a:solidFill>
              </a:defRPr>
            </a:lvl9pPr>
          </a:lstStyle>
          <a:p>
            <a:pPr lvl="0"/>
            <a:r>
              <a:rPr lang="en-US" dirty="0"/>
              <a:t>Optional subtitle (in max. 1 line)</a:t>
            </a:r>
          </a:p>
        </p:txBody>
      </p:sp>
      <p:sp>
        <p:nvSpPr>
          <p:cNvPr id="3" name="Titel 2"/>
          <p:cNvSpPr>
            <a:spLocks noGrp="1"/>
          </p:cNvSpPr>
          <p:nvPr>
            <p:ph type="title" hasCustomPrompt="1"/>
          </p:nvPr>
        </p:nvSpPr>
        <p:spPr bwMode="gray"/>
        <p:txBody>
          <a:bodyPr/>
          <a:lstStyle>
            <a:lvl1pPr>
              <a:defRPr>
                <a:solidFill>
                  <a:schemeClr val="tx1">
                    <a:lumMod val="85000"/>
                    <a:lumOff val="15000"/>
                  </a:schemeClr>
                </a:solidFill>
              </a:defRPr>
            </a:lvl1pPr>
          </a:lstStyle>
          <a:p>
            <a:r>
              <a:rPr lang="en-US" dirty="0"/>
              <a:t>Slide title (2 lines | max. 1 line with subtitle)</a:t>
            </a:r>
          </a:p>
        </p:txBody>
      </p:sp>
    </p:spTree>
    <p:extLst>
      <p:ext uri="{BB962C8B-B14F-4D97-AF65-F5344CB8AC3E}">
        <p14:creationId xmlns:p14="http://schemas.microsoft.com/office/powerpoint/2010/main" val="38455430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3"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accent2"/>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dirty="0"/>
              <a:t>Optional subtitle (in max. 1 line)</a:t>
            </a:r>
          </a:p>
        </p:txBody>
      </p:sp>
      <p:sp>
        <p:nvSpPr>
          <p:cNvPr id="2" name="Titel 1"/>
          <p:cNvSpPr>
            <a:spLocks noGrp="1"/>
          </p:cNvSpPr>
          <p:nvPr>
            <p:ph type="title" hasCustomPrompt="1"/>
          </p:nvPr>
        </p:nvSpPr>
        <p:spPr bwMode="gray"/>
        <p:txBody>
          <a:bodyPr/>
          <a:lstStyle/>
          <a:p>
            <a:r>
              <a:rPr lang="en-US" noProof="0" dirty="0"/>
              <a:t>Slide title (2 lines | max. 1 line with subtitle)</a:t>
            </a:r>
            <a:endParaRPr lang="en-US" dirty="0"/>
          </a:p>
        </p:txBody>
      </p:sp>
      <p:sp>
        <p:nvSpPr>
          <p:cNvPr id="7" name="Inhaltsplatzhalter 6"/>
          <p:cNvSpPr>
            <a:spLocks noGrp="1"/>
          </p:cNvSpPr>
          <p:nvPr>
            <p:ph sz="quarter" idx="14" hasCustomPrompt="1"/>
          </p:nvPr>
        </p:nvSpPr>
        <p:spPr>
          <a:xfrm>
            <a:off x="552827" y="1700808"/>
            <a:ext cx="10293319" cy="4248000"/>
          </a:xfrm>
        </p:spPr>
        <p:txBody>
          <a:bodyPr/>
          <a:lstStyle>
            <a:lvl1pPr>
              <a:defRPr/>
            </a:lvl1p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p:txBody>
      </p:sp>
    </p:spTree>
    <p:extLst>
      <p:ext uri="{BB962C8B-B14F-4D97-AF65-F5344CB8AC3E}">
        <p14:creationId xmlns:p14="http://schemas.microsoft.com/office/powerpoint/2010/main" val="36326621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Two contents">
    <p:spTree>
      <p:nvGrpSpPr>
        <p:cNvPr id="1" name=""/>
        <p:cNvGrpSpPr/>
        <p:nvPr/>
      </p:nvGrpSpPr>
      <p:grpSpPr>
        <a:xfrm>
          <a:off x="0" y="0"/>
          <a:ext cx="0" cy="0"/>
          <a:chOff x="0" y="0"/>
          <a:chExt cx="0" cy="0"/>
        </a:xfrm>
      </p:grpSpPr>
      <p:sp>
        <p:nvSpPr>
          <p:cNvPr id="12"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accent2"/>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dirty="0"/>
              <a:t>Optional subtitle (in max. 1 line)</a:t>
            </a:r>
          </a:p>
        </p:txBody>
      </p:sp>
      <p:sp>
        <p:nvSpPr>
          <p:cNvPr id="7" name="Titel 6"/>
          <p:cNvSpPr>
            <a:spLocks noGrp="1"/>
          </p:cNvSpPr>
          <p:nvPr>
            <p:ph type="title" hasCustomPrompt="1"/>
          </p:nvPr>
        </p:nvSpPr>
        <p:spPr bwMode="gray"/>
        <p:txBody>
          <a:bodyPr/>
          <a:lstStyle>
            <a:lvl1pPr>
              <a:defRPr/>
            </a:lvl1pPr>
          </a:lstStyle>
          <a:p>
            <a:r>
              <a:rPr lang="en-US" dirty="0"/>
              <a:t>Slide title (2 lines | max. 1 line with subtitle)</a:t>
            </a:r>
          </a:p>
        </p:txBody>
      </p:sp>
      <p:sp>
        <p:nvSpPr>
          <p:cNvPr id="4" name="Inhaltsplatzhalter 3"/>
          <p:cNvSpPr>
            <a:spLocks noGrp="1"/>
          </p:cNvSpPr>
          <p:nvPr>
            <p:ph sz="quarter" idx="14" hasCustomPrompt="1"/>
          </p:nvPr>
        </p:nvSpPr>
        <p:spPr>
          <a:xfrm>
            <a:off x="552307" y="1700808"/>
            <a:ext cx="4967581" cy="4248000"/>
          </a:xfrm>
        </p:spPr>
        <p:txBody>
          <a:bodyPr/>
          <a:lstStyle>
            <a:lvl1pPr>
              <a:defRPr/>
            </a:lvl1pPr>
          </a:lstStyle>
          <a:p>
            <a:pPr lvl="0"/>
            <a:r>
              <a:rPr lang="en-US" dirty="0"/>
              <a:t>You can use this field to enter text, a table, </a:t>
            </a:r>
            <a:br>
              <a:rPr lang="en-US" dirty="0"/>
            </a:br>
            <a:r>
              <a:rPr lang="en-US" dirty="0"/>
              <a:t>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Inhaltsplatzhalter 5"/>
          <p:cNvSpPr>
            <a:spLocks noGrp="1"/>
          </p:cNvSpPr>
          <p:nvPr>
            <p:ph sz="quarter" idx="15" hasCustomPrompt="1"/>
          </p:nvPr>
        </p:nvSpPr>
        <p:spPr>
          <a:xfrm>
            <a:off x="5880157" y="1700808"/>
            <a:ext cx="4967581" cy="4248000"/>
          </a:xfrm>
        </p:spPr>
        <p:txBody>
          <a:bodyPr/>
          <a:lstStyle>
            <a:lvl1pPr>
              <a:defRPr/>
            </a:lvl1pPr>
          </a:lstStyle>
          <a:p>
            <a:pPr lvl="0"/>
            <a:r>
              <a:rPr lang="en-US" dirty="0"/>
              <a:t>You can use this field to enter text, a table, </a:t>
            </a:r>
            <a:br>
              <a:rPr lang="en-US" dirty="0"/>
            </a:br>
            <a:r>
              <a:rPr lang="en-US" dirty="0"/>
              <a:t>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20262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Three contents">
    <p:spTree>
      <p:nvGrpSpPr>
        <p:cNvPr id="1" name=""/>
        <p:cNvGrpSpPr/>
        <p:nvPr/>
      </p:nvGrpSpPr>
      <p:grpSpPr>
        <a:xfrm>
          <a:off x="0" y="0"/>
          <a:ext cx="0" cy="0"/>
          <a:chOff x="0" y="0"/>
          <a:chExt cx="0" cy="0"/>
        </a:xfrm>
      </p:grpSpPr>
      <p:sp>
        <p:nvSpPr>
          <p:cNvPr id="12"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accent2"/>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dirty="0"/>
              <a:t>Optional subtitle (in max. 1 line)</a:t>
            </a:r>
          </a:p>
        </p:txBody>
      </p:sp>
      <p:sp>
        <p:nvSpPr>
          <p:cNvPr id="7" name="Titel 6"/>
          <p:cNvSpPr>
            <a:spLocks noGrp="1"/>
          </p:cNvSpPr>
          <p:nvPr>
            <p:ph type="title" hasCustomPrompt="1"/>
          </p:nvPr>
        </p:nvSpPr>
        <p:spPr bwMode="gray"/>
        <p:txBody>
          <a:bodyPr/>
          <a:lstStyle/>
          <a:p>
            <a:r>
              <a:rPr lang="en-US" dirty="0"/>
              <a:t>Slide title (2 lines | max. 1 line with subtitle)</a:t>
            </a:r>
          </a:p>
        </p:txBody>
      </p:sp>
      <p:sp>
        <p:nvSpPr>
          <p:cNvPr id="4" name="Inhaltsplatzhalter 3"/>
          <p:cNvSpPr>
            <a:spLocks noGrp="1"/>
          </p:cNvSpPr>
          <p:nvPr>
            <p:ph sz="quarter" idx="14" hasCustomPrompt="1"/>
          </p:nvPr>
        </p:nvSpPr>
        <p:spPr>
          <a:xfrm>
            <a:off x="552306" y="1700808"/>
            <a:ext cx="3239156" cy="4248000"/>
          </a:xfrm>
        </p:spPr>
        <p:txBody>
          <a:body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Inhaltsplatzhalter 3"/>
          <p:cNvSpPr>
            <a:spLocks noGrp="1"/>
          </p:cNvSpPr>
          <p:nvPr>
            <p:ph sz="quarter" idx="15" hasCustomPrompt="1"/>
          </p:nvPr>
        </p:nvSpPr>
        <p:spPr>
          <a:xfrm>
            <a:off x="4151820" y="1700808"/>
            <a:ext cx="3096406" cy="4248000"/>
          </a:xfrm>
        </p:spPr>
        <p:txBody>
          <a:body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Inhaltsplatzhalter 3"/>
          <p:cNvSpPr>
            <a:spLocks noGrp="1"/>
          </p:cNvSpPr>
          <p:nvPr>
            <p:ph sz="quarter" idx="16" hasCustomPrompt="1"/>
          </p:nvPr>
        </p:nvSpPr>
        <p:spPr>
          <a:xfrm>
            <a:off x="7608494" y="1700808"/>
            <a:ext cx="3239156" cy="4248000"/>
          </a:xfrm>
        </p:spPr>
        <p:txBody>
          <a:body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2589584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Big text with vignette">
    <p:spTree>
      <p:nvGrpSpPr>
        <p:cNvPr id="1" name=""/>
        <p:cNvGrpSpPr/>
        <p:nvPr/>
      </p:nvGrpSpPr>
      <p:grpSpPr>
        <a:xfrm>
          <a:off x="0" y="0"/>
          <a:ext cx="0" cy="0"/>
          <a:chOff x="0" y="0"/>
          <a:chExt cx="0" cy="0"/>
        </a:xfrm>
      </p:grpSpPr>
      <p:pic>
        <p:nvPicPr>
          <p:cNvPr id="8" name="Picture 4" descr="K:\Mann + Hummel\03_Vorlagen\03_PowerPoint\backup\Vignette_16x32_weiß_2016.01.27.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3" r="3"/>
          <a:stretch>
            <a:fillRect/>
          </a:stretch>
        </p:blipFill>
        <p:spPr bwMode="gray">
          <a:xfrm>
            <a:off x="193624" y="188914"/>
            <a:ext cx="11805494" cy="5761036"/>
          </a:xfrm>
          <a:prstGeom prst="rect">
            <a:avLst/>
          </a:prstGeom>
          <a:noFill/>
          <a:extLst>
            <a:ext uri="{909E8E84-426E-40DD-AFC4-6F175D3DCCD1}">
              <a14:hiddenFill xmlns:a14="http://schemas.microsoft.com/office/drawing/2010/main">
                <a:solidFill>
                  <a:srgbClr val="FFFFFF"/>
                </a:solidFill>
              </a14:hiddenFill>
            </a:ext>
          </a:extLst>
        </p:spPr>
      </p:pic>
      <p:sp>
        <p:nvSpPr>
          <p:cNvPr id="12" name="Textplatzhalter 9"/>
          <p:cNvSpPr>
            <a:spLocks noGrp="1" noChangeAspect="1"/>
          </p:cNvSpPr>
          <p:nvPr>
            <p:ph type="body" sz="quarter" idx="13" hasCustomPrompt="1"/>
          </p:nvPr>
        </p:nvSpPr>
        <p:spPr bwMode="gray">
          <a:xfrm>
            <a:off x="192880" y="188913"/>
            <a:ext cx="11805495" cy="5761038"/>
          </a:xfrm>
        </p:spPr>
        <p:txBody>
          <a:bodyPr lIns="360000" tIns="360000" rIns="360000" bIns="360000" anchor="ctr">
            <a:noAutofit/>
          </a:bodyPr>
          <a:lstStyle>
            <a:lvl1pPr marL="0" algn="ctr">
              <a:spcAft>
                <a:spcPts val="0"/>
              </a:spcAft>
              <a:buFontTx/>
              <a:buNone/>
              <a:defRPr sz="3199" baseline="0">
                <a:solidFill>
                  <a:schemeClr val="accent1"/>
                </a:solidFill>
              </a:defRPr>
            </a:lvl1pPr>
            <a:lvl2pPr marL="0" indent="0" algn="ctr">
              <a:spcAft>
                <a:spcPts val="0"/>
              </a:spcAft>
              <a:buFontTx/>
              <a:buNone/>
              <a:defRPr sz="3199" baseline="0">
                <a:solidFill>
                  <a:schemeClr val="accent2"/>
                </a:solidFill>
              </a:defRPr>
            </a:lvl2pPr>
            <a:lvl3pPr marL="0" indent="0" algn="ctr">
              <a:spcBef>
                <a:spcPts val="1799"/>
              </a:spcBef>
              <a:spcAft>
                <a:spcPts val="0"/>
              </a:spcAft>
              <a:buFontTx/>
              <a:buNone/>
              <a:defRPr sz="1200" b="1">
                <a:solidFill>
                  <a:schemeClr val="tx1"/>
                </a:solidFill>
              </a:defRPr>
            </a:lvl3pPr>
            <a:lvl4pPr marL="0" indent="0">
              <a:spcAft>
                <a:spcPts val="0"/>
              </a:spcAft>
              <a:buFontTx/>
              <a:buNone/>
              <a:defRPr sz="1200" b="1">
                <a:solidFill>
                  <a:schemeClr val="tx1"/>
                </a:solidFill>
              </a:defRPr>
            </a:lvl4pPr>
            <a:lvl5pPr marL="0" indent="0">
              <a:spcAft>
                <a:spcPts val="0"/>
              </a:spcAft>
              <a:buFontTx/>
              <a:buNone/>
              <a:defRPr sz="1200" b="1">
                <a:solidFill>
                  <a:schemeClr val="tx1"/>
                </a:solidFill>
              </a:defRPr>
            </a:lvl5pPr>
            <a:lvl6pPr marL="0" indent="0">
              <a:spcAft>
                <a:spcPts val="0"/>
              </a:spcAft>
              <a:buFontTx/>
              <a:buNone/>
              <a:defRPr sz="1200" b="1">
                <a:solidFill>
                  <a:schemeClr val="tx1"/>
                </a:solidFill>
              </a:defRPr>
            </a:lvl6pPr>
            <a:lvl7pPr marL="0" indent="0">
              <a:spcAft>
                <a:spcPts val="0"/>
              </a:spcAft>
              <a:buFontTx/>
              <a:buNone/>
              <a:defRPr sz="1200" b="1">
                <a:solidFill>
                  <a:schemeClr val="tx1"/>
                </a:solidFill>
              </a:defRPr>
            </a:lvl7pPr>
            <a:lvl8pPr marL="0" indent="0">
              <a:spcAft>
                <a:spcPts val="0"/>
              </a:spcAft>
              <a:buFontTx/>
              <a:buNone/>
              <a:defRPr sz="1200" b="1">
                <a:solidFill>
                  <a:schemeClr val="tx1"/>
                </a:solidFill>
              </a:defRPr>
            </a:lvl8pPr>
            <a:lvl9pPr marL="0" indent="0">
              <a:spcAft>
                <a:spcPts val="0"/>
              </a:spcAft>
              <a:buFontTx/>
              <a:buNone/>
              <a:defRPr sz="1200" b="1">
                <a:solidFill>
                  <a:schemeClr val="tx1"/>
                </a:solidFill>
              </a:defRPr>
            </a:lvl9pPr>
          </a:lstStyle>
          <a:p>
            <a:pPr lvl="0"/>
            <a:r>
              <a:rPr lang="en-US" noProof="0" dirty="0"/>
              <a:t>Big Text first line</a:t>
            </a:r>
          </a:p>
          <a:p>
            <a:pPr lvl="1"/>
            <a:r>
              <a:rPr lang="en-US" noProof="0" dirty="0"/>
              <a:t>Big Text second line</a:t>
            </a:r>
          </a:p>
          <a:p>
            <a:pPr lvl="2"/>
            <a:r>
              <a:rPr lang="en-US" noProof="0" dirty="0"/>
              <a:t>Author</a:t>
            </a:r>
          </a:p>
        </p:txBody>
      </p:sp>
    </p:spTree>
    <p:extLst>
      <p:ext uri="{BB962C8B-B14F-4D97-AF65-F5344CB8AC3E}">
        <p14:creationId xmlns:p14="http://schemas.microsoft.com/office/powerpoint/2010/main" val="16722914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9"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accent2"/>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dirty="0"/>
              <a:t>Optional subtitle (in max. 1 line)</a:t>
            </a:r>
          </a:p>
        </p:txBody>
      </p:sp>
      <p:sp>
        <p:nvSpPr>
          <p:cNvPr id="3" name="Titel 2"/>
          <p:cNvSpPr>
            <a:spLocks noGrp="1"/>
          </p:cNvSpPr>
          <p:nvPr>
            <p:ph type="title" hasCustomPrompt="1"/>
          </p:nvPr>
        </p:nvSpPr>
        <p:spPr bwMode="gray"/>
        <p:txBody>
          <a:bodyPr/>
          <a:lstStyle/>
          <a:p>
            <a:r>
              <a:rPr lang="en-US" dirty="0"/>
              <a:t>Slide title (2 lines | max. 1 line with subtitle)</a:t>
            </a:r>
          </a:p>
        </p:txBody>
      </p:sp>
    </p:spTree>
    <p:extLst>
      <p:ext uri="{BB962C8B-B14F-4D97-AF65-F5344CB8AC3E}">
        <p14:creationId xmlns:p14="http://schemas.microsoft.com/office/powerpoint/2010/main" val="2589313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hree contents">
    <p:spTree>
      <p:nvGrpSpPr>
        <p:cNvPr id="1" name=""/>
        <p:cNvGrpSpPr/>
        <p:nvPr/>
      </p:nvGrpSpPr>
      <p:grpSpPr>
        <a:xfrm>
          <a:off x="0" y="0"/>
          <a:ext cx="0" cy="0"/>
          <a:chOff x="0" y="0"/>
          <a:chExt cx="0" cy="0"/>
        </a:xfrm>
      </p:grpSpPr>
      <p:sp>
        <p:nvSpPr>
          <p:cNvPr id="12"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tx1">
                    <a:lumMod val="50000"/>
                    <a:lumOff val="50000"/>
                  </a:schemeClr>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dirty="0"/>
              <a:t>Optional subtitle (in max. 1 line)</a:t>
            </a:r>
          </a:p>
        </p:txBody>
      </p:sp>
      <p:sp>
        <p:nvSpPr>
          <p:cNvPr id="7" name="Titel 6"/>
          <p:cNvSpPr>
            <a:spLocks noGrp="1"/>
          </p:cNvSpPr>
          <p:nvPr>
            <p:ph type="title" hasCustomPrompt="1"/>
          </p:nvPr>
        </p:nvSpPr>
        <p:spPr bwMode="gray"/>
        <p:txBody>
          <a:bodyPr/>
          <a:lstStyle/>
          <a:p>
            <a:r>
              <a:rPr lang="en-US" dirty="0"/>
              <a:t>Slide title (2 lines | max. 1 line with subtitle)</a:t>
            </a:r>
          </a:p>
        </p:txBody>
      </p:sp>
      <p:sp>
        <p:nvSpPr>
          <p:cNvPr id="4" name="Inhaltsplatzhalter 3"/>
          <p:cNvSpPr>
            <a:spLocks noGrp="1"/>
          </p:cNvSpPr>
          <p:nvPr>
            <p:ph sz="quarter" idx="14" hasCustomPrompt="1"/>
          </p:nvPr>
        </p:nvSpPr>
        <p:spPr>
          <a:xfrm>
            <a:off x="552306" y="1700808"/>
            <a:ext cx="3239156" cy="4248000"/>
          </a:xfrm>
        </p:spPr>
        <p:txBody>
          <a:body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Inhaltsplatzhalter 3"/>
          <p:cNvSpPr>
            <a:spLocks noGrp="1"/>
          </p:cNvSpPr>
          <p:nvPr>
            <p:ph sz="quarter" idx="15" hasCustomPrompt="1"/>
          </p:nvPr>
        </p:nvSpPr>
        <p:spPr>
          <a:xfrm>
            <a:off x="4151820" y="1700808"/>
            <a:ext cx="3096406" cy="4248000"/>
          </a:xfrm>
        </p:spPr>
        <p:txBody>
          <a:body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Inhaltsplatzhalter 3"/>
          <p:cNvSpPr>
            <a:spLocks noGrp="1"/>
          </p:cNvSpPr>
          <p:nvPr>
            <p:ph sz="quarter" idx="16" hasCustomPrompt="1"/>
          </p:nvPr>
        </p:nvSpPr>
        <p:spPr>
          <a:xfrm>
            <a:off x="7608494" y="1700808"/>
            <a:ext cx="3239156" cy="4248000"/>
          </a:xfrm>
        </p:spPr>
        <p:txBody>
          <a:body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929355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Title and picture">
    <p:spTree>
      <p:nvGrpSpPr>
        <p:cNvPr id="1" name=""/>
        <p:cNvGrpSpPr/>
        <p:nvPr/>
      </p:nvGrpSpPr>
      <p:grpSpPr>
        <a:xfrm>
          <a:off x="0" y="0"/>
          <a:ext cx="0" cy="0"/>
          <a:chOff x="0" y="0"/>
          <a:chExt cx="0" cy="0"/>
        </a:xfrm>
      </p:grpSpPr>
      <p:sp>
        <p:nvSpPr>
          <p:cNvPr id="12"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accent2"/>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noProof="0" dirty="0"/>
              <a:t>Optional subtitle (in max. 1 line)</a:t>
            </a:r>
          </a:p>
        </p:txBody>
      </p:sp>
      <p:sp>
        <p:nvSpPr>
          <p:cNvPr id="8" name="Bildplatzhalter 7"/>
          <p:cNvSpPr>
            <a:spLocks noGrp="1" noChangeAspect="1"/>
          </p:cNvSpPr>
          <p:nvPr>
            <p:ph type="pic" sz="quarter" idx="14" hasCustomPrompt="1"/>
          </p:nvPr>
        </p:nvSpPr>
        <p:spPr bwMode="gray">
          <a:xfrm>
            <a:off x="552827" y="1700808"/>
            <a:ext cx="10293319" cy="4248000"/>
          </a:xfrm>
        </p:spPr>
        <p:txBody>
          <a:bodyPr lIns="0" tIns="612000" anchor="ctr" anchorCtr="0">
            <a:normAutofit/>
          </a:bodyPr>
          <a:lstStyle>
            <a:lvl1pPr marL="0" indent="0" algn="ctr">
              <a:buNone/>
              <a:defRPr sz="1200"/>
            </a:lvl1pPr>
          </a:lstStyle>
          <a:p>
            <a:r>
              <a:rPr lang="en-US" noProof="0" dirty="0"/>
              <a:t>Insert a picture here</a:t>
            </a:r>
          </a:p>
        </p:txBody>
      </p:sp>
      <p:sp>
        <p:nvSpPr>
          <p:cNvPr id="3" name="Titel 2"/>
          <p:cNvSpPr>
            <a:spLocks noGrp="1"/>
          </p:cNvSpPr>
          <p:nvPr>
            <p:ph type="title" hasCustomPrompt="1"/>
          </p:nvPr>
        </p:nvSpPr>
        <p:spPr bwMode="gray"/>
        <p:txBody>
          <a:bodyPr/>
          <a:lstStyle/>
          <a:p>
            <a:r>
              <a:rPr lang="en-US" noProof="0" dirty="0"/>
              <a:t>Slide title (2 lines | max. 1 line with subtitle)</a:t>
            </a:r>
          </a:p>
        </p:txBody>
      </p:sp>
    </p:spTree>
    <p:extLst>
      <p:ext uri="{BB962C8B-B14F-4D97-AF65-F5344CB8AC3E}">
        <p14:creationId xmlns:p14="http://schemas.microsoft.com/office/powerpoint/2010/main" val="17844915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Big picture">
    <p:spTree>
      <p:nvGrpSpPr>
        <p:cNvPr id="1" name=""/>
        <p:cNvGrpSpPr/>
        <p:nvPr/>
      </p:nvGrpSpPr>
      <p:grpSpPr>
        <a:xfrm>
          <a:off x="0" y="0"/>
          <a:ext cx="0" cy="0"/>
          <a:chOff x="0" y="0"/>
          <a:chExt cx="0" cy="0"/>
        </a:xfrm>
      </p:grpSpPr>
      <p:sp>
        <p:nvSpPr>
          <p:cNvPr id="4" name="Rechteck 3"/>
          <p:cNvSpPr/>
          <p:nvPr userDrawn="1"/>
        </p:nvSpPr>
        <p:spPr bwMode="gray">
          <a:xfrm>
            <a:off x="193624" y="6237312"/>
            <a:ext cx="10149741"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6" tIns="45708" rIns="91416" bIns="45708" numCol="1" spcCol="0" rtlCol="0" fromWordArt="0" anchor="ctr" anchorCtr="0" forceAA="0" compatLnSpc="1">
            <a:prstTxWarp prst="textNoShape">
              <a:avLst/>
            </a:prstTxWarp>
            <a:noAutofit/>
          </a:bodyPr>
          <a:lstStyle/>
          <a:p>
            <a:pPr algn="ctr"/>
            <a:endParaRPr lang="en-US" sz="1799" noProof="0" dirty="0">
              <a:solidFill>
                <a:schemeClr val="bg1"/>
              </a:solidFill>
            </a:endParaRPr>
          </a:p>
        </p:txBody>
      </p:sp>
      <p:sp>
        <p:nvSpPr>
          <p:cNvPr id="8" name="Bildplatzhalter 7"/>
          <p:cNvSpPr>
            <a:spLocks noGrp="1" noChangeAspect="1"/>
          </p:cNvSpPr>
          <p:nvPr>
            <p:ph type="pic" sz="quarter" idx="13" hasCustomPrompt="1"/>
          </p:nvPr>
        </p:nvSpPr>
        <p:spPr bwMode="gray">
          <a:xfrm>
            <a:off x="192881" y="188641"/>
            <a:ext cx="11806237" cy="6480719"/>
          </a:xfrm>
          <a:solidFill>
            <a:schemeClr val="bg1"/>
          </a:solidFill>
        </p:spPr>
        <p:txBody>
          <a:bodyPr lIns="0" tIns="576000" anchor="ctr" anchorCtr="0">
            <a:normAutofit/>
          </a:bodyPr>
          <a:lstStyle>
            <a:lvl1pPr marL="0" indent="0" algn="ctr">
              <a:buNone/>
              <a:defRPr sz="1200"/>
            </a:lvl1pPr>
          </a:lstStyle>
          <a:p>
            <a:r>
              <a:rPr lang="en-US" noProof="0" dirty="0"/>
              <a:t>Insert a picture here</a:t>
            </a:r>
          </a:p>
        </p:txBody>
      </p:sp>
    </p:spTree>
    <p:extLst>
      <p:ext uri="{BB962C8B-B14F-4D97-AF65-F5344CB8AC3E}">
        <p14:creationId xmlns:p14="http://schemas.microsoft.com/office/powerpoint/2010/main" val="30014958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sp>
        <p:nvSpPr>
          <p:cNvPr id="9"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1799">
                <a:solidFill>
                  <a:schemeClr val="accent2"/>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a:t>Optional subtitle (in max. 1 line)</a:t>
            </a:r>
          </a:p>
        </p:txBody>
      </p:sp>
      <p:sp>
        <p:nvSpPr>
          <p:cNvPr id="3" name="Titel 2"/>
          <p:cNvSpPr>
            <a:spLocks noGrp="1"/>
          </p:cNvSpPr>
          <p:nvPr>
            <p:ph type="title" hasCustomPrompt="1"/>
          </p:nvPr>
        </p:nvSpPr>
        <p:spPr bwMode="gray"/>
        <p:txBody>
          <a:bodyPr/>
          <a:lstStyle/>
          <a:p>
            <a:r>
              <a:rPr lang="en-US"/>
              <a:t>Slide title (2 lines | max. 1 line with subtitle)</a:t>
            </a:r>
          </a:p>
        </p:txBody>
      </p:sp>
    </p:spTree>
    <p:extLst>
      <p:ext uri="{BB962C8B-B14F-4D97-AF65-F5344CB8AC3E}">
        <p14:creationId xmlns:p14="http://schemas.microsoft.com/office/powerpoint/2010/main" val="310629739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Two contacts">
    <p:spTree>
      <p:nvGrpSpPr>
        <p:cNvPr id="1" name=""/>
        <p:cNvGrpSpPr/>
        <p:nvPr/>
      </p:nvGrpSpPr>
      <p:grpSpPr>
        <a:xfrm>
          <a:off x="0" y="0"/>
          <a:ext cx="0" cy="0"/>
          <a:chOff x="0" y="0"/>
          <a:chExt cx="0" cy="0"/>
        </a:xfrm>
      </p:grpSpPr>
      <p:sp>
        <p:nvSpPr>
          <p:cNvPr id="2" name="Rechteck 1"/>
          <p:cNvSpPr/>
          <p:nvPr userDrawn="1"/>
        </p:nvSpPr>
        <p:spPr bwMode="gray">
          <a:xfrm>
            <a:off x="193624" y="6237312"/>
            <a:ext cx="10149741"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6" tIns="45708" rIns="91416" bIns="45708" numCol="1" spcCol="0" rtlCol="0" fromWordArt="0" anchor="ctr" anchorCtr="0" forceAA="0" compatLnSpc="1">
            <a:prstTxWarp prst="textNoShape">
              <a:avLst/>
            </a:prstTxWarp>
            <a:noAutofit/>
          </a:bodyPr>
          <a:lstStyle/>
          <a:p>
            <a:pPr algn="ctr"/>
            <a:endParaRPr lang="en-US" sz="1799" noProof="0" dirty="0">
              <a:solidFill>
                <a:schemeClr val="bg1"/>
              </a:solidFill>
            </a:endParaRPr>
          </a:p>
        </p:txBody>
      </p:sp>
      <p:pic>
        <p:nvPicPr>
          <p:cNvPr id="32" name="Picture 127" descr="K:\Mann + Hummel\03_Vorlagen\03_PowerPoint\backup\Vignette_16x32_8_60prozent_2016.01.27.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187995" y="188913"/>
            <a:ext cx="11804751" cy="5761038"/>
          </a:xfrm>
          <a:prstGeom prst="rect">
            <a:avLst/>
          </a:prstGeom>
          <a:noFill/>
          <a:extLst>
            <a:ext uri="{909E8E84-426E-40DD-AFC4-6F175D3DCCD1}">
              <a14:hiddenFill xmlns:a14="http://schemas.microsoft.com/office/drawing/2010/main">
                <a:solidFill>
                  <a:srgbClr val="FFFFFF"/>
                </a:solidFill>
              </a14:hiddenFill>
            </a:ext>
          </a:extLst>
        </p:spPr>
      </p:pic>
      <p:sp>
        <p:nvSpPr>
          <p:cNvPr id="45" name="Textplatzhalter 6"/>
          <p:cNvSpPr>
            <a:spLocks noGrp="1"/>
          </p:cNvSpPr>
          <p:nvPr>
            <p:ph type="body" sz="quarter" idx="18" hasCustomPrompt="1"/>
          </p:nvPr>
        </p:nvSpPr>
        <p:spPr bwMode="gray">
          <a:xfrm>
            <a:off x="1939419" y="980776"/>
            <a:ext cx="8908319" cy="432000"/>
          </a:xfrm>
          <a:prstGeom prst="rect">
            <a:avLst/>
          </a:prstGeom>
        </p:spPr>
        <p:txBody>
          <a:bodyPr anchor="t">
            <a:noAutofit/>
          </a:bodyPr>
          <a:lstStyle>
            <a:lvl1pPr marL="0" indent="0">
              <a:spcAft>
                <a:spcPts val="0"/>
              </a:spcAft>
              <a:buFontTx/>
              <a:buNone/>
              <a:defRPr sz="2799">
                <a:solidFill>
                  <a:schemeClr val="bg1"/>
                </a:solidFill>
              </a:defRPr>
            </a:lvl1pPr>
            <a:lvl2pPr marL="0" indent="0">
              <a:spcAft>
                <a:spcPts val="0"/>
              </a:spcAft>
              <a:buFontTx/>
              <a:buNone/>
              <a:defRPr sz="2399">
                <a:solidFill>
                  <a:schemeClr val="bg1"/>
                </a:solidFill>
              </a:defRPr>
            </a:lvl2pPr>
            <a:lvl3pPr marL="0" indent="0">
              <a:spcAft>
                <a:spcPts val="0"/>
              </a:spcAft>
              <a:buFontTx/>
              <a:buNone/>
              <a:defRPr sz="2399">
                <a:solidFill>
                  <a:schemeClr val="bg1"/>
                </a:solidFill>
              </a:defRPr>
            </a:lvl3pPr>
            <a:lvl4pPr marL="0" indent="0">
              <a:spcAft>
                <a:spcPts val="0"/>
              </a:spcAft>
              <a:buFontTx/>
              <a:buNone/>
              <a:defRPr sz="2399">
                <a:solidFill>
                  <a:schemeClr val="bg1"/>
                </a:solidFill>
              </a:defRPr>
            </a:lvl4pPr>
            <a:lvl5pPr marL="0" indent="0">
              <a:spcAft>
                <a:spcPts val="0"/>
              </a:spcAft>
              <a:buFontTx/>
              <a:buNone/>
              <a:defRPr sz="2399">
                <a:solidFill>
                  <a:schemeClr val="bg1"/>
                </a:solidFill>
              </a:defRPr>
            </a:lvl5pPr>
            <a:lvl6pPr marL="0" indent="0">
              <a:spcAft>
                <a:spcPts val="0"/>
              </a:spcAft>
              <a:buFontTx/>
              <a:buNone/>
              <a:defRPr sz="2399">
                <a:solidFill>
                  <a:schemeClr val="bg1"/>
                </a:solidFill>
              </a:defRPr>
            </a:lvl6pPr>
            <a:lvl7pPr marL="0" indent="0">
              <a:spcAft>
                <a:spcPts val="0"/>
              </a:spcAft>
              <a:buFontTx/>
              <a:buNone/>
              <a:defRPr sz="2399">
                <a:solidFill>
                  <a:schemeClr val="bg1"/>
                </a:solidFill>
              </a:defRPr>
            </a:lvl7pPr>
            <a:lvl8pPr marL="0" indent="0">
              <a:spcAft>
                <a:spcPts val="0"/>
              </a:spcAft>
              <a:buFontTx/>
              <a:buNone/>
              <a:defRPr sz="2399">
                <a:solidFill>
                  <a:schemeClr val="bg1"/>
                </a:solidFill>
              </a:defRPr>
            </a:lvl8pPr>
            <a:lvl9pPr marL="0" indent="0">
              <a:spcAft>
                <a:spcPts val="0"/>
              </a:spcAft>
              <a:buFontTx/>
              <a:buNone/>
              <a:defRPr sz="2399">
                <a:solidFill>
                  <a:schemeClr val="bg1"/>
                </a:solidFill>
              </a:defRPr>
            </a:lvl9pPr>
          </a:lstStyle>
          <a:p>
            <a:pPr lvl="0"/>
            <a:r>
              <a:rPr lang="en-US" noProof="0"/>
              <a:t>&lt;Thank you!&gt;</a:t>
            </a:r>
          </a:p>
        </p:txBody>
      </p:sp>
      <p:pic>
        <p:nvPicPr>
          <p:cNvPr id="51" name="Picture 85"/>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gray">
          <a:xfrm>
            <a:off x="193624" y="6510889"/>
            <a:ext cx="1529602" cy="1211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2" name="Gruppierung 2"/>
          <p:cNvGrpSpPr>
            <a:grpSpLocks noChangeAspect="1"/>
          </p:cNvGrpSpPr>
          <p:nvPr userDrawn="1"/>
        </p:nvGrpSpPr>
        <p:grpSpPr bwMode="gray">
          <a:xfrm rot="21208675">
            <a:off x="2079148" y="2067127"/>
            <a:ext cx="4104875" cy="2659484"/>
            <a:chOff x="3013829" y="1420446"/>
            <a:chExt cx="3412817" cy="2210533"/>
          </a:xfrm>
        </p:grpSpPr>
        <p:sp>
          <p:nvSpPr>
            <p:cNvPr id="53" name="Rechteck 52"/>
            <p:cNvSpPr/>
            <p:nvPr/>
          </p:nvSpPr>
          <p:spPr bwMode="gray">
            <a:xfrm>
              <a:off x="3013829" y="1420446"/>
              <a:ext cx="3412817" cy="2210533"/>
            </a:xfrm>
            <a:prstGeom prst="rect">
              <a:avLst/>
            </a:prstGeom>
            <a:solidFill>
              <a:schemeClr val="bg1"/>
            </a:solidFill>
            <a:ln w="28575" cap="sq" cmpd="sng">
              <a:noFill/>
              <a:miter lim="800000"/>
            </a:ln>
            <a:effectLst>
              <a:outerShdw blurRad="65000" dist="50800" dir="12900000" kx="195000" ky="145000" algn="tl" rotWithShape="0">
                <a:srgbClr val="000000">
                  <a:alpha val="30000"/>
                </a:srgb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799" noProof="0" dirty="0"/>
            </a:p>
          </p:txBody>
        </p:sp>
        <p:grpSp>
          <p:nvGrpSpPr>
            <p:cNvPr id="54" name="Gruppierung 17"/>
            <p:cNvGrpSpPr/>
            <p:nvPr userDrawn="1"/>
          </p:nvGrpSpPr>
          <p:grpSpPr bwMode="gray">
            <a:xfrm>
              <a:off x="5378643" y="1587443"/>
              <a:ext cx="883009" cy="319627"/>
              <a:chOff x="2627313" y="2133600"/>
              <a:chExt cx="5210174" cy="1885957"/>
            </a:xfrm>
            <a:solidFill>
              <a:schemeClr val="accent1"/>
            </a:solidFill>
          </p:grpSpPr>
          <p:sp>
            <p:nvSpPr>
              <p:cNvPr id="55" name="Freeform 6"/>
              <p:cNvSpPr>
                <a:spLocks/>
              </p:cNvSpPr>
              <p:nvPr userDrawn="1"/>
            </p:nvSpPr>
            <p:spPr bwMode="gray">
              <a:xfrm>
                <a:off x="2627314" y="3159129"/>
                <a:ext cx="749301" cy="847727"/>
              </a:xfrm>
              <a:custGeom>
                <a:avLst/>
                <a:gdLst/>
                <a:ahLst/>
                <a:cxnLst>
                  <a:cxn ang="0">
                    <a:pos x="354" y="534"/>
                  </a:cxn>
                  <a:cxn ang="0">
                    <a:pos x="354" y="320"/>
                  </a:cxn>
                  <a:cxn ang="0">
                    <a:pos x="118" y="320"/>
                  </a:cxn>
                  <a:cxn ang="0">
                    <a:pos x="118" y="534"/>
                  </a:cxn>
                  <a:cxn ang="0">
                    <a:pos x="0" y="534"/>
                  </a:cxn>
                  <a:cxn ang="0">
                    <a:pos x="0" y="0"/>
                  </a:cxn>
                  <a:cxn ang="0">
                    <a:pos x="118" y="0"/>
                  </a:cxn>
                  <a:cxn ang="0">
                    <a:pos x="118" y="212"/>
                  </a:cxn>
                  <a:cxn ang="0">
                    <a:pos x="354" y="212"/>
                  </a:cxn>
                  <a:cxn ang="0">
                    <a:pos x="354" y="0"/>
                  </a:cxn>
                  <a:cxn ang="0">
                    <a:pos x="472" y="0"/>
                  </a:cxn>
                  <a:cxn ang="0">
                    <a:pos x="472" y="534"/>
                  </a:cxn>
                  <a:cxn ang="0">
                    <a:pos x="354" y="534"/>
                  </a:cxn>
                </a:cxnLst>
                <a:rect l="0" t="0" r="r" b="b"/>
                <a:pathLst>
                  <a:path w="472" h="534">
                    <a:moveTo>
                      <a:pt x="354" y="534"/>
                    </a:moveTo>
                    <a:lnTo>
                      <a:pt x="354" y="320"/>
                    </a:lnTo>
                    <a:lnTo>
                      <a:pt x="118" y="320"/>
                    </a:lnTo>
                    <a:lnTo>
                      <a:pt x="118" y="534"/>
                    </a:lnTo>
                    <a:lnTo>
                      <a:pt x="0" y="534"/>
                    </a:lnTo>
                    <a:lnTo>
                      <a:pt x="0" y="0"/>
                    </a:lnTo>
                    <a:lnTo>
                      <a:pt x="118" y="0"/>
                    </a:lnTo>
                    <a:lnTo>
                      <a:pt x="118" y="212"/>
                    </a:lnTo>
                    <a:lnTo>
                      <a:pt x="354" y="212"/>
                    </a:lnTo>
                    <a:lnTo>
                      <a:pt x="354" y="0"/>
                    </a:lnTo>
                    <a:lnTo>
                      <a:pt x="472" y="0"/>
                    </a:lnTo>
                    <a:lnTo>
                      <a:pt x="472" y="534"/>
                    </a:lnTo>
                    <a:lnTo>
                      <a:pt x="354"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56" name="Freeform 7"/>
              <p:cNvSpPr>
                <a:spLocks/>
              </p:cNvSpPr>
              <p:nvPr userDrawn="1"/>
            </p:nvSpPr>
            <p:spPr bwMode="gray">
              <a:xfrm>
                <a:off x="3544886" y="3159132"/>
                <a:ext cx="733426" cy="860425"/>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57" name="Freeform 8"/>
              <p:cNvSpPr>
                <a:spLocks/>
              </p:cNvSpPr>
              <p:nvPr userDrawn="1"/>
            </p:nvSpPr>
            <p:spPr bwMode="gray">
              <a:xfrm>
                <a:off x="3544887" y="3159128"/>
                <a:ext cx="733426" cy="860424"/>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58" name="Freeform 9"/>
              <p:cNvSpPr>
                <a:spLocks/>
              </p:cNvSpPr>
              <p:nvPr userDrawn="1"/>
            </p:nvSpPr>
            <p:spPr bwMode="gray">
              <a:xfrm>
                <a:off x="2627313" y="2139948"/>
                <a:ext cx="847723" cy="850900"/>
              </a:xfrm>
              <a:custGeom>
                <a:avLst/>
                <a:gdLst/>
                <a:ahLst/>
                <a:cxnLst>
                  <a:cxn ang="0">
                    <a:pos x="418" y="536"/>
                  </a:cxn>
                  <a:cxn ang="0">
                    <a:pos x="418" y="186"/>
                  </a:cxn>
                  <a:cxn ang="0">
                    <a:pos x="268" y="414"/>
                  </a:cxn>
                  <a:cxn ang="0">
                    <a:pos x="264" y="414"/>
                  </a:cxn>
                  <a:cxn ang="0">
                    <a:pos x="116" y="188"/>
                  </a:cxn>
                  <a:cxn ang="0">
                    <a:pos x="116" y="536"/>
                  </a:cxn>
                  <a:cxn ang="0">
                    <a:pos x="0" y="536"/>
                  </a:cxn>
                  <a:cxn ang="0">
                    <a:pos x="0" y="0"/>
                  </a:cxn>
                  <a:cxn ang="0">
                    <a:pos x="126" y="0"/>
                  </a:cxn>
                  <a:cxn ang="0">
                    <a:pos x="268" y="226"/>
                  </a:cxn>
                  <a:cxn ang="0">
                    <a:pos x="408" y="0"/>
                  </a:cxn>
                  <a:cxn ang="0">
                    <a:pos x="534" y="0"/>
                  </a:cxn>
                  <a:cxn ang="0">
                    <a:pos x="534" y="536"/>
                  </a:cxn>
                  <a:cxn ang="0">
                    <a:pos x="418" y="536"/>
                  </a:cxn>
                </a:cxnLst>
                <a:rect l="0" t="0" r="r" b="b"/>
                <a:pathLst>
                  <a:path w="534" h="536">
                    <a:moveTo>
                      <a:pt x="418" y="536"/>
                    </a:moveTo>
                    <a:lnTo>
                      <a:pt x="418" y="186"/>
                    </a:lnTo>
                    <a:lnTo>
                      <a:pt x="268" y="414"/>
                    </a:lnTo>
                    <a:lnTo>
                      <a:pt x="264" y="414"/>
                    </a:lnTo>
                    <a:lnTo>
                      <a:pt x="116" y="188"/>
                    </a:lnTo>
                    <a:lnTo>
                      <a:pt x="116" y="536"/>
                    </a:lnTo>
                    <a:lnTo>
                      <a:pt x="0" y="536"/>
                    </a:lnTo>
                    <a:lnTo>
                      <a:pt x="0" y="0"/>
                    </a:lnTo>
                    <a:lnTo>
                      <a:pt x="126" y="0"/>
                    </a:lnTo>
                    <a:lnTo>
                      <a:pt x="268" y="226"/>
                    </a:lnTo>
                    <a:lnTo>
                      <a:pt x="408" y="0"/>
                    </a:lnTo>
                    <a:lnTo>
                      <a:pt x="534" y="0"/>
                    </a:lnTo>
                    <a:lnTo>
                      <a:pt x="534" y="536"/>
                    </a:lnTo>
                    <a:lnTo>
                      <a:pt x="418"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59" name="Freeform 10"/>
              <p:cNvSpPr>
                <a:spLocks/>
              </p:cNvSpPr>
              <p:nvPr userDrawn="1"/>
            </p:nvSpPr>
            <p:spPr bwMode="gray">
              <a:xfrm>
                <a:off x="4535483" y="2139949"/>
                <a:ext cx="781047" cy="850900"/>
              </a:xfrm>
              <a:custGeom>
                <a:avLst/>
                <a:gdLst/>
                <a:ahLst/>
                <a:cxnLst>
                  <a:cxn ang="0">
                    <a:pos x="392" y="536"/>
                  </a:cxn>
                  <a:cxn ang="0">
                    <a:pos x="118" y="194"/>
                  </a:cxn>
                  <a:cxn ang="0">
                    <a:pos x="118" y="536"/>
                  </a:cxn>
                  <a:cxn ang="0">
                    <a:pos x="0" y="536"/>
                  </a:cxn>
                  <a:cxn ang="0">
                    <a:pos x="0" y="0"/>
                  </a:cxn>
                  <a:cxn ang="0">
                    <a:pos x="110" y="0"/>
                  </a:cxn>
                  <a:cxn ang="0">
                    <a:pos x="376" y="330"/>
                  </a:cxn>
                  <a:cxn ang="0">
                    <a:pos x="376" y="0"/>
                  </a:cxn>
                  <a:cxn ang="0">
                    <a:pos x="492" y="0"/>
                  </a:cxn>
                  <a:cxn ang="0">
                    <a:pos x="492" y="536"/>
                  </a:cxn>
                  <a:cxn ang="0">
                    <a:pos x="392" y="536"/>
                  </a:cxn>
                </a:cxnLst>
                <a:rect l="0" t="0" r="r" b="b"/>
                <a:pathLst>
                  <a:path w="492" h="536">
                    <a:moveTo>
                      <a:pt x="392" y="536"/>
                    </a:moveTo>
                    <a:lnTo>
                      <a:pt x="118" y="194"/>
                    </a:lnTo>
                    <a:lnTo>
                      <a:pt x="118" y="536"/>
                    </a:lnTo>
                    <a:lnTo>
                      <a:pt x="0" y="536"/>
                    </a:lnTo>
                    <a:lnTo>
                      <a:pt x="0" y="0"/>
                    </a:lnTo>
                    <a:lnTo>
                      <a:pt x="110" y="0"/>
                    </a:lnTo>
                    <a:lnTo>
                      <a:pt x="376" y="330"/>
                    </a:lnTo>
                    <a:lnTo>
                      <a:pt x="376" y="0"/>
                    </a:lnTo>
                    <a:lnTo>
                      <a:pt x="492" y="0"/>
                    </a:lnTo>
                    <a:lnTo>
                      <a:pt x="492" y="536"/>
                    </a:lnTo>
                    <a:lnTo>
                      <a:pt x="392"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60" name="Freeform 11"/>
              <p:cNvSpPr>
                <a:spLocks/>
              </p:cNvSpPr>
              <p:nvPr userDrawn="1"/>
            </p:nvSpPr>
            <p:spPr bwMode="gray">
              <a:xfrm>
                <a:off x="5475287" y="2139949"/>
                <a:ext cx="777874" cy="850900"/>
              </a:xfrm>
              <a:custGeom>
                <a:avLst/>
                <a:gdLst/>
                <a:ahLst/>
                <a:cxnLst>
                  <a:cxn ang="0">
                    <a:pos x="390" y="536"/>
                  </a:cxn>
                  <a:cxn ang="0">
                    <a:pos x="116" y="194"/>
                  </a:cxn>
                  <a:cxn ang="0">
                    <a:pos x="116" y="536"/>
                  </a:cxn>
                  <a:cxn ang="0">
                    <a:pos x="0" y="536"/>
                  </a:cxn>
                  <a:cxn ang="0">
                    <a:pos x="0" y="0"/>
                  </a:cxn>
                  <a:cxn ang="0">
                    <a:pos x="110" y="0"/>
                  </a:cxn>
                  <a:cxn ang="0">
                    <a:pos x="374" y="330"/>
                  </a:cxn>
                  <a:cxn ang="0">
                    <a:pos x="374" y="0"/>
                  </a:cxn>
                  <a:cxn ang="0">
                    <a:pos x="490" y="0"/>
                  </a:cxn>
                  <a:cxn ang="0">
                    <a:pos x="490" y="536"/>
                  </a:cxn>
                  <a:cxn ang="0">
                    <a:pos x="390" y="536"/>
                  </a:cxn>
                </a:cxnLst>
                <a:rect l="0" t="0" r="r" b="b"/>
                <a:pathLst>
                  <a:path w="490" h="536">
                    <a:moveTo>
                      <a:pt x="390" y="536"/>
                    </a:moveTo>
                    <a:lnTo>
                      <a:pt x="116" y="194"/>
                    </a:lnTo>
                    <a:lnTo>
                      <a:pt x="116" y="536"/>
                    </a:lnTo>
                    <a:lnTo>
                      <a:pt x="0" y="536"/>
                    </a:lnTo>
                    <a:lnTo>
                      <a:pt x="0" y="0"/>
                    </a:lnTo>
                    <a:lnTo>
                      <a:pt x="110" y="0"/>
                    </a:lnTo>
                    <a:lnTo>
                      <a:pt x="374" y="330"/>
                    </a:lnTo>
                    <a:lnTo>
                      <a:pt x="374" y="0"/>
                    </a:lnTo>
                    <a:lnTo>
                      <a:pt x="490" y="0"/>
                    </a:lnTo>
                    <a:lnTo>
                      <a:pt x="490" y="536"/>
                    </a:lnTo>
                    <a:lnTo>
                      <a:pt x="390"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61" name="Freeform 12"/>
              <p:cNvSpPr>
                <a:spLocks/>
              </p:cNvSpPr>
              <p:nvPr userDrawn="1"/>
            </p:nvSpPr>
            <p:spPr bwMode="gray">
              <a:xfrm>
                <a:off x="4446584" y="3159123"/>
                <a:ext cx="822323" cy="847727"/>
              </a:xfrm>
              <a:custGeom>
                <a:avLst/>
                <a:gdLst/>
                <a:ahLst/>
                <a:cxnLst>
                  <a:cxn ang="0">
                    <a:pos x="402" y="534"/>
                  </a:cxn>
                  <a:cxn ang="0">
                    <a:pos x="402" y="186"/>
                  </a:cxn>
                  <a:cxn ang="0">
                    <a:pos x="258" y="414"/>
                  </a:cxn>
                  <a:cxn ang="0">
                    <a:pos x="256" y="414"/>
                  </a:cxn>
                  <a:cxn ang="0">
                    <a:pos x="114" y="188"/>
                  </a:cxn>
                  <a:cxn ang="0">
                    <a:pos x="114" y="534"/>
                  </a:cxn>
                  <a:cxn ang="0">
                    <a:pos x="0" y="534"/>
                  </a:cxn>
                  <a:cxn ang="0">
                    <a:pos x="0" y="0"/>
                  </a:cxn>
                  <a:cxn ang="0">
                    <a:pos x="126" y="0"/>
                  </a:cxn>
                  <a:cxn ang="0">
                    <a:pos x="258" y="226"/>
                  </a:cxn>
                  <a:cxn ang="0">
                    <a:pos x="392" y="0"/>
                  </a:cxn>
                  <a:cxn ang="0">
                    <a:pos x="518" y="0"/>
                  </a:cxn>
                  <a:cxn ang="0">
                    <a:pos x="518" y="534"/>
                  </a:cxn>
                  <a:cxn ang="0">
                    <a:pos x="402" y="534"/>
                  </a:cxn>
                </a:cxnLst>
                <a:rect l="0" t="0" r="r" b="b"/>
                <a:pathLst>
                  <a:path w="518" h="534">
                    <a:moveTo>
                      <a:pt x="402" y="534"/>
                    </a:moveTo>
                    <a:lnTo>
                      <a:pt x="402" y="186"/>
                    </a:lnTo>
                    <a:lnTo>
                      <a:pt x="258" y="414"/>
                    </a:lnTo>
                    <a:lnTo>
                      <a:pt x="256" y="414"/>
                    </a:lnTo>
                    <a:lnTo>
                      <a:pt x="114" y="188"/>
                    </a:lnTo>
                    <a:lnTo>
                      <a:pt x="114" y="534"/>
                    </a:lnTo>
                    <a:lnTo>
                      <a:pt x="0" y="534"/>
                    </a:lnTo>
                    <a:lnTo>
                      <a:pt x="0" y="0"/>
                    </a:lnTo>
                    <a:lnTo>
                      <a:pt x="126" y="0"/>
                    </a:lnTo>
                    <a:lnTo>
                      <a:pt x="258" y="226"/>
                    </a:lnTo>
                    <a:lnTo>
                      <a:pt x="392" y="0"/>
                    </a:lnTo>
                    <a:lnTo>
                      <a:pt x="518" y="0"/>
                    </a:lnTo>
                    <a:lnTo>
                      <a:pt x="518"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62" name="Freeform 13"/>
              <p:cNvSpPr>
                <a:spLocks/>
              </p:cNvSpPr>
              <p:nvPr userDrawn="1"/>
            </p:nvSpPr>
            <p:spPr bwMode="gray">
              <a:xfrm>
                <a:off x="5430835" y="3159123"/>
                <a:ext cx="825501" cy="847727"/>
              </a:xfrm>
              <a:custGeom>
                <a:avLst/>
                <a:gdLst/>
                <a:ahLst/>
                <a:cxnLst>
                  <a:cxn ang="0">
                    <a:pos x="402" y="534"/>
                  </a:cxn>
                  <a:cxn ang="0">
                    <a:pos x="402" y="186"/>
                  </a:cxn>
                  <a:cxn ang="0">
                    <a:pos x="260" y="414"/>
                  </a:cxn>
                  <a:cxn ang="0">
                    <a:pos x="258" y="414"/>
                  </a:cxn>
                  <a:cxn ang="0">
                    <a:pos x="116" y="188"/>
                  </a:cxn>
                  <a:cxn ang="0">
                    <a:pos x="116" y="534"/>
                  </a:cxn>
                  <a:cxn ang="0">
                    <a:pos x="0" y="534"/>
                  </a:cxn>
                  <a:cxn ang="0">
                    <a:pos x="0" y="0"/>
                  </a:cxn>
                  <a:cxn ang="0">
                    <a:pos x="128" y="0"/>
                  </a:cxn>
                  <a:cxn ang="0">
                    <a:pos x="260" y="226"/>
                  </a:cxn>
                  <a:cxn ang="0">
                    <a:pos x="392" y="0"/>
                  </a:cxn>
                  <a:cxn ang="0">
                    <a:pos x="520" y="0"/>
                  </a:cxn>
                  <a:cxn ang="0">
                    <a:pos x="520" y="534"/>
                  </a:cxn>
                  <a:cxn ang="0">
                    <a:pos x="402" y="534"/>
                  </a:cxn>
                </a:cxnLst>
                <a:rect l="0" t="0" r="r" b="b"/>
                <a:pathLst>
                  <a:path w="520" h="534">
                    <a:moveTo>
                      <a:pt x="402" y="534"/>
                    </a:moveTo>
                    <a:lnTo>
                      <a:pt x="402" y="186"/>
                    </a:lnTo>
                    <a:lnTo>
                      <a:pt x="260" y="414"/>
                    </a:lnTo>
                    <a:lnTo>
                      <a:pt x="258" y="414"/>
                    </a:lnTo>
                    <a:lnTo>
                      <a:pt x="116" y="188"/>
                    </a:lnTo>
                    <a:lnTo>
                      <a:pt x="116" y="534"/>
                    </a:lnTo>
                    <a:lnTo>
                      <a:pt x="0" y="534"/>
                    </a:lnTo>
                    <a:lnTo>
                      <a:pt x="0" y="0"/>
                    </a:lnTo>
                    <a:lnTo>
                      <a:pt x="128" y="0"/>
                    </a:lnTo>
                    <a:lnTo>
                      <a:pt x="260" y="226"/>
                    </a:lnTo>
                    <a:lnTo>
                      <a:pt x="392" y="0"/>
                    </a:lnTo>
                    <a:lnTo>
                      <a:pt x="520" y="0"/>
                    </a:lnTo>
                    <a:lnTo>
                      <a:pt x="520"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63" name="Freeform 14"/>
              <p:cNvSpPr>
                <a:spLocks/>
              </p:cNvSpPr>
              <p:nvPr userDrawn="1"/>
            </p:nvSpPr>
            <p:spPr bwMode="gray">
              <a:xfrm>
                <a:off x="6415085" y="3159124"/>
                <a:ext cx="650874" cy="847727"/>
              </a:xfrm>
              <a:custGeom>
                <a:avLst/>
                <a:gdLst/>
                <a:ahLst/>
                <a:cxnLst>
                  <a:cxn ang="0">
                    <a:pos x="0" y="534"/>
                  </a:cxn>
                  <a:cxn ang="0">
                    <a:pos x="0" y="0"/>
                  </a:cxn>
                  <a:cxn ang="0">
                    <a:pos x="410" y="0"/>
                  </a:cxn>
                  <a:cxn ang="0">
                    <a:pos x="410" y="104"/>
                  </a:cxn>
                  <a:cxn ang="0">
                    <a:pos x="118" y="104"/>
                  </a:cxn>
                  <a:cxn ang="0">
                    <a:pos x="118" y="212"/>
                  </a:cxn>
                  <a:cxn ang="0">
                    <a:pos x="378" y="212"/>
                  </a:cxn>
                  <a:cxn ang="0">
                    <a:pos x="378" y="318"/>
                  </a:cxn>
                  <a:cxn ang="0">
                    <a:pos x="118" y="318"/>
                  </a:cxn>
                  <a:cxn ang="0">
                    <a:pos x="118" y="430"/>
                  </a:cxn>
                  <a:cxn ang="0">
                    <a:pos x="410" y="430"/>
                  </a:cxn>
                  <a:cxn ang="0">
                    <a:pos x="410" y="534"/>
                  </a:cxn>
                  <a:cxn ang="0">
                    <a:pos x="0" y="534"/>
                  </a:cxn>
                </a:cxnLst>
                <a:rect l="0" t="0" r="r" b="b"/>
                <a:pathLst>
                  <a:path w="410" h="534">
                    <a:moveTo>
                      <a:pt x="0" y="534"/>
                    </a:moveTo>
                    <a:lnTo>
                      <a:pt x="0" y="0"/>
                    </a:lnTo>
                    <a:lnTo>
                      <a:pt x="410" y="0"/>
                    </a:lnTo>
                    <a:lnTo>
                      <a:pt x="410" y="104"/>
                    </a:lnTo>
                    <a:lnTo>
                      <a:pt x="118" y="104"/>
                    </a:lnTo>
                    <a:lnTo>
                      <a:pt x="118" y="212"/>
                    </a:lnTo>
                    <a:lnTo>
                      <a:pt x="378" y="212"/>
                    </a:lnTo>
                    <a:lnTo>
                      <a:pt x="378" y="318"/>
                    </a:lnTo>
                    <a:lnTo>
                      <a:pt x="118" y="318"/>
                    </a:lnTo>
                    <a:lnTo>
                      <a:pt x="118" y="430"/>
                    </a:lnTo>
                    <a:lnTo>
                      <a:pt x="410" y="430"/>
                    </a:lnTo>
                    <a:lnTo>
                      <a:pt x="410"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64" name="Freeform 15"/>
              <p:cNvSpPr>
                <a:spLocks/>
              </p:cNvSpPr>
              <p:nvPr userDrawn="1"/>
            </p:nvSpPr>
            <p:spPr bwMode="gray">
              <a:xfrm>
                <a:off x="7227888" y="3159126"/>
                <a:ext cx="609599" cy="847727"/>
              </a:xfrm>
              <a:custGeom>
                <a:avLst/>
                <a:gdLst/>
                <a:ahLst/>
                <a:cxnLst>
                  <a:cxn ang="0">
                    <a:pos x="0" y="534"/>
                  </a:cxn>
                  <a:cxn ang="0">
                    <a:pos x="0" y="0"/>
                  </a:cxn>
                  <a:cxn ang="0">
                    <a:pos x="116" y="0"/>
                  </a:cxn>
                  <a:cxn ang="0">
                    <a:pos x="116" y="428"/>
                  </a:cxn>
                  <a:cxn ang="0">
                    <a:pos x="384" y="428"/>
                  </a:cxn>
                  <a:cxn ang="0">
                    <a:pos x="384" y="534"/>
                  </a:cxn>
                  <a:cxn ang="0">
                    <a:pos x="0" y="534"/>
                  </a:cxn>
                </a:cxnLst>
                <a:rect l="0" t="0" r="r" b="b"/>
                <a:pathLst>
                  <a:path w="384" h="534">
                    <a:moveTo>
                      <a:pt x="0" y="534"/>
                    </a:moveTo>
                    <a:lnTo>
                      <a:pt x="0" y="0"/>
                    </a:lnTo>
                    <a:lnTo>
                      <a:pt x="116" y="0"/>
                    </a:lnTo>
                    <a:lnTo>
                      <a:pt x="116" y="428"/>
                    </a:lnTo>
                    <a:lnTo>
                      <a:pt x="384" y="428"/>
                    </a:lnTo>
                    <a:lnTo>
                      <a:pt x="384"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65" name="Freeform 16"/>
              <p:cNvSpPr>
                <a:spLocks noEditPoints="1"/>
              </p:cNvSpPr>
              <p:nvPr userDrawn="1"/>
            </p:nvSpPr>
            <p:spPr bwMode="gray">
              <a:xfrm>
                <a:off x="3548063" y="2133600"/>
                <a:ext cx="911225" cy="857251"/>
              </a:xfrm>
              <a:custGeom>
                <a:avLst/>
                <a:gdLst/>
                <a:ahLst/>
                <a:cxnLst>
                  <a:cxn ang="0">
                    <a:pos x="212" y="316"/>
                  </a:cxn>
                  <a:cxn ang="0">
                    <a:pos x="286" y="142"/>
                  </a:cxn>
                  <a:cxn ang="0">
                    <a:pos x="360" y="316"/>
                  </a:cxn>
                  <a:cxn ang="0">
                    <a:pos x="212" y="316"/>
                  </a:cxn>
                  <a:cxn ang="0">
                    <a:pos x="342" y="0"/>
                  </a:cxn>
                  <a:cxn ang="0">
                    <a:pos x="232" y="0"/>
                  </a:cxn>
                  <a:cxn ang="0">
                    <a:pos x="0" y="540"/>
                  </a:cxn>
                  <a:cxn ang="0">
                    <a:pos x="120" y="540"/>
                  </a:cxn>
                  <a:cxn ang="0">
                    <a:pos x="170" y="420"/>
                  </a:cxn>
                  <a:cxn ang="0">
                    <a:pos x="402" y="420"/>
                  </a:cxn>
                  <a:cxn ang="0">
                    <a:pos x="452" y="540"/>
                  </a:cxn>
                  <a:cxn ang="0">
                    <a:pos x="574" y="540"/>
                  </a:cxn>
                  <a:cxn ang="0">
                    <a:pos x="342" y="0"/>
                  </a:cxn>
                </a:cxnLst>
                <a:rect l="0" t="0" r="r" b="b"/>
                <a:pathLst>
                  <a:path w="574" h="540">
                    <a:moveTo>
                      <a:pt x="212" y="316"/>
                    </a:moveTo>
                    <a:lnTo>
                      <a:pt x="286" y="142"/>
                    </a:lnTo>
                    <a:lnTo>
                      <a:pt x="360" y="316"/>
                    </a:lnTo>
                    <a:lnTo>
                      <a:pt x="212" y="316"/>
                    </a:lnTo>
                    <a:close/>
                    <a:moveTo>
                      <a:pt x="342" y="0"/>
                    </a:moveTo>
                    <a:lnTo>
                      <a:pt x="232" y="0"/>
                    </a:lnTo>
                    <a:lnTo>
                      <a:pt x="0" y="540"/>
                    </a:lnTo>
                    <a:lnTo>
                      <a:pt x="120" y="540"/>
                    </a:lnTo>
                    <a:lnTo>
                      <a:pt x="170" y="420"/>
                    </a:lnTo>
                    <a:lnTo>
                      <a:pt x="402" y="420"/>
                    </a:lnTo>
                    <a:lnTo>
                      <a:pt x="452" y="540"/>
                    </a:lnTo>
                    <a:lnTo>
                      <a:pt x="574" y="540"/>
                    </a:lnTo>
                    <a:lnTo>
                      <a:pt x="34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66" name="Freeform 17"/>
              <p:cNvSpPr>
                <a:spLocks/>
              </p:cNvSpPr>
              <p:nvPr userDrawn="1"/>
            </p:nvSpPr>
            <p:spPr bwMode="gray">
              <a:xfrm>
                <a:off x="6538912" y="2139951"/>
                <a:ext cx="873123" cy="850900"/>
              </a:xfrm>
              <a:custGeom>
                <a:avLst/>
                <a:gdLst/>
                <a:ahLst/>
                <a:cxnLst>
                  <a:cxn ang="0">
                    <a:pos x="550" y="212"/>
                  </a:cxn>
                  <a:cxn ang="0">
                    <a:pos x="332" y="212"/>
                  </a:cxn>
                  <a:cxn ang="0">
                    <a:pos x="332" y="0"/>
                  </a:cxn>
                  <a:cxn ang="0">
                    <a:pos x="220" y="0"/>
                  </a:cxn>
                  <a:cxn ang="0">
                    <a:pos x="220" y="212"/>
                  </a:cxn>
                  <a:cxn ang="0">
                    <a:pos x="0" y="212"/>
                  </a:cxn>
                  <a:cxn ang="0">
                    <a:pos x="0" y="322"/>
                  </a:cxn>
                  <a:cxn ang="0">
                    <a:pos x="220" y="322"/>
                  </a:cxn>
                  <a:cxn ang="0">
                    <a:pos x="220" y="536"/>
                  </a:cxn>
                  <a:cxn ang="0">
                    <a:pos x="332" y="536"/>
                  </a:cxn>
                  <a:cxn ang="0">
                    <a:pos x="332" y="322"/>
                  </a:cxn>
                  <a:cxn ang="0">
                    <a:pos x="550" y="322"/>
                  </a:cxn>
                  <a:cxn ang="0">
                    <a:pos x="550" y="212"/>
                  </a:cxn>
                </a:cxnLst>
                <a:rect l="0" t="0" r="r" b="b"/>
                <a:pathLst>
                  <a:path w="550" h="536">
                    <a:moveTo>
                      <a:pt x="550" y="212"/>
                    </a:moveTo>
                    <a:lnTo>
                      <a:pt x="332" y="212"/>
                    </a:lnTo>
                    <a:lnTo>
                      <a:pt x="332" y="0"/>
                    </a:lnTo>
                    <a:lnTo>
                      <a:pt x="220" y="0"/>
                    </a:lnTo>
                    <a:lnTo>
                      <a:pt x="220" y="212"/>
                    </a:lnTo>
                    <a:lnTo>
                      <a:pt x="0" y="212"/>
                    </a:lnTo>
                    <a:lnTo>
                      <a:pt x="0" y="322"/>
                    </a:lnTo>
                    <a:lnTo>
                      <a:pt x="220" y="322"/>
                    </a:lnTo>
                    <a:lnTo>
                      <a:pt x="220" y="536"/>
                    </a:lnTo>
                    <a:lnTo>
                      <a:pt x="332" y="536"/>
                    </a:lnTo>
                    <a:lnTo>
                      <a:pt x="332" y="322"/>
                    </a:lnTo>
                    <a:lnTo>
                      <a:pt x="550" y="322"/>
                    </a:lnTo>
                    <a:lnTo>
                      <a:pt x="550" y="21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grpSp>
      </p:grpSp>
      <p:sp>
        <p:nvSpPr>
          <p:cNvPr id="67" name="Textplatzhalter 2"/>
          <p:cNvSpPr>
            <a:spLocks noGrp="1"/>
          </p:cNvSpPr>
          <p:nvPr>
            <p:ph type="body" sz="quarter" idx="17" hasCustomPrompt="1"/>
          </p:nvPr>
        </p:nvSpPr>
        <p:spPr bwMode="gray">
          <a:xfrm rot="21180000">
            <a:off x="2333003" y="3288704"/>
            <a:ext cx="3709015" cy="251546"/>
          </a:xfrm>
        </p:spPr>
        <p:txBody>
          <a:bodyPr anchor="b">
            <a:normAutofit/>
          </a:bodyPr>
          <a:lstStyle>
            <a:lvl1pPr marL="0">
              <a:spcAft>
                <a:spcPts val="0"/>
              </a:spcAft>
              <a:buFontTx/>
              <a:buNone/>
              <a:defRPr sz="1600">
                <a:solidFill>
                  <a:schemeClr val="accent2"/>
                </a:solidFill>
              </a:defRPr>
            </a:lvl1pPr>
            <a:lvl2pPr marL="0" indent="0">
              <a:spcAft>
                <a:spcPts val="0"/>
              </a:spcAft>
              <a:buFontTx/>
              <a:buNone/>
              <a:defRPr sz="1600">
                <a:solidFill>
                  <a:schemeClr val="accent6"/>
                </a:solidFill>
              </a:defRPr>
            </a:lvl2pPr>
            <a:lvl3pPr marL="0" indent="0">
              <a:spcAft>
                <a:spcPts val="0"/>
              </a:spcAft>
              <a:buFontTx/>
              <a:buNone/>
              <a:defRPr sz="1600">
                <a:solidFill>
                  <a:schemeClr val="accent6"/>
                </a:solidFill>
              </a:defRPr>
            </a:lvl3pPr>
            <a:lvl4pPr marL="0" indent="0">
              <a:spcAft>
                <a:spcPts val="0"/>
              </a:spcAft>
              <a:buFontTx/>
              <a:buNone/>
              <a:defRPr sz="1600">
                <a:solidFill>
                  <a:schemeClr val="accent6"/>
                </a:solidFill>
              </a:defRPr>
            </a:lvl4pPr>
            <a:lvl5pPr marL="0" indent="0">
              <a:spcAft>
                <a:spcPts val="0"/>
              </a:spcAft>
              <a:buFontTx/>
              <a:buNone/>
              <a:defRPr sz="1600">
                <a:solidFill>
                  <a:schemeClr val="accent6"/>
                </a:solidFill>
              </a:defRPr>
            </a:lvl5pPr>
            <a:lvl6pPr marL="0" indent="0">
              <a:spcAft>
                <a:spcPts val="0"/>
              </a:spcAft>
              <a:buFontTx/>
              <a:buNone/>
              <a:defRPr sz="1600">
                <a:solidFill>
                  <a:schemeClr val="accent6"/>
                </a:solidFill>
              </a:defRPr>
            </a:lvl6pPr>
            <a:lvl7pPr marL="0" indent="0">
              <a:spcAft>
                <a:spcPts val="0"/>
              </a:spcAft>
              <a:buFontTx/>
              <a:buNone/>
              <a:defRPr sz="1600">
                <a:solidFill>
                  <a:schemeClr val="accent6"/>
                </a:solidFill>
              </a:defRPr>
            </a:lvl7pPr>
            <a:lvl8pPr marL="0" indent="0">
              <a:spcAft>
                <a:spcPts val="0"/>
              </a:spcAft>
              <a:buFontTx/>
              <a:buNone/>
              <a:defRPr sz="1600">
                <a:solidFill>
                  <a:schemeClr val="accent6"/>
                </a:solidFill>
              </a:defRPr>
            </a:lvl8pPr>
            <a:lvl9pPr marL="0" indent="0">
              <a:spcAft>
                <a:spcPts val="0"/>
              </a:spcAft>
              <a:buFontTx/>
              <a:buNone/>
              <a:defRPr sz="1600">
                <a:solidFill>
                  <a:schemeClr val="accent6"/>
                </a:solidFill>
              </a:defRPr>
            </a:lvl9pPr>
          </a:lstStyle>
          <a:p>
            <a:pPr lvl="0"/>
            <a:r>
              <a:rPr lang="en-US" noProof="0"/>
              <a:t>Position</a:t>
            </a:r>
          </a:p>
        </p:txBody>
      </p:sp>
      <p:sp>
        <p:nvSpPr>
          <p:cNvPr id="68" name="Titel 5"/>
          <p:cNvSpPr>
            <a:spLocks noGrp="1"/>
          </p:cNvSpPr>
          <p:nvPr>
            <p:ph type="title" hasCustomPrompt="1"/>
          </p:nvPr>
        </p:nvSpPr>
        <p:spPr bwMode="gray">
          <a:xfrm rot="21180000">
            <a:off x="2293556" y="2889175"/>
            <a:ext cx="3710216" cy="400459"/>
          </a:xfrm>
          <a:solidFill>
            <a:schemeClr val="bg1"/>
          </a:solidFill>
        </p:spPr>
        <p:txBody>
          <a:bodyPr vert="horz" lIns="0" tIns="0" rIns="0" bIns="0" anchor="b">
            <a:noAutofit/>
          </a:bodyPr>
          <a:lstStyle>
            <a:lvl1pPr marL="0" marR="0" indent="0" algn="l" defTabSz="457063" rtl="0" eaLnBrk="1" fontAlgn="auto" latinLnBrk="0" hangingPunct="1">
              <a:lnSpc>
                <a:spcPct val="90000"/>
              </a:lnSpc>
              <a:spcBef>
                <a:spcPct val="0"/>
              </a:spcBef>
              <a:spcAft>
                <a:spcPts val="0"/>
              </a:spcAft>
              <a:buClrTx/>
              <a:buSzTx/>
              <a:buFontTx/>
              <a:buNone/>
              <a:tabLst/>
              <a:defRPr sz="1600"/>
            </a:lvl1pPr>
          </a:lstStyle>
          <a:p>
            <a:r>
              <a:rPr lang="en-US" noProof="0"/>
              <a:t>Name Surname</a:t>
            </a:r>
          </a:p>
        </p:txBody>
      </p:sp>
      <p:sp>
        <p:nvSpPr>
          <p:cNvPr id="69" name="Textplatzhalter 3"/>
          <p:cNvSpPr>
            <a:spLocks noGrp="1"/>
          </p:cNvSpPr>
          <p:nvPr>
            <p:ph type="body" sz="quarter" idx="19" hasCustomPrompt="1"/>
          </p:nvPr>
        </p:nvSpPr>
        <p:spPr bwMode="gray">
          <a:xfrm rot="21179971">
            <a:off x="2415264" y="3791481"/>
            <a:ext cx="1531791" cy="767067"/>
          </a:xfrm>
        </p:spPr>
        <p:txBody>
          <a:bodyPr>
            <a:noAutofit/>
          </a:bodyPr>
          <a:lstStyle>
            <a:lvl1pPr marL="0">
              <a:spcAft>
                <a:spcPts val="0"/>
              </a:spcAft>
              <a:buFontTx/>
              <a:buNone/>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a:t>MANN+HUMMEL</a:t>
            </a:r>
            <a:br>
              <a:rPr lang="en-US" noProof="0"/>
            </a:br>
            <a:r>
              <a:rPr lang="en-US" noProof="0"/>
              <a:t>Address</a:t>
            </a:r>
          </a:p>
        </p:txBody>
      </p:sp>
      <p:sp>
        <p:nvSpPr>
          <p:cNvPr id="70" name="Textplatzhalter 3"/>
          <p:cNvSpPr>
            <a:spLocks noGrp="1"/>
          </p:cNvSpPr>
          <p:nvPr>
            <p:ph type="body" sz="quarter" idx="20" hasCustomPrompt="1"/>
          </p:nvPr>
        </p:nvSpPr>
        <p:spPr bwMode="gray">
          <a:xfrm rot="21179971">
            <a:off x="3975156" y="3563963"/>
            <a:ext cx="2142240" cy="767067"/>
          </a:xfrm>
        </p:spPr>
        <p:txBody>
          <a:bodyPr>
            <a:noAutofit/>
          </a:bodyPr>
          <a:lstStyle>
            <a:lvl1pPr marL="0" indent="0">
              <a:spcAft>
                <a:spcPts val="0"/>
              </a:spcAft>
              <a:buFontTx/>
              <a:buNone/>
              <a:tabLst>
                <a:tab pos="449128" algn="l"/>
              </a:tabLst>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a:t>Phone   +xx </a:t>
            </a:r>
            <a:r>
              <a:rPr lang="en-US" noProof="0" err="1"/>
              <a:t>xxxx</a:t>
            </a:r>
            <a:r>
              <a:rPr lang="en-US" noProof="0"/>
              <a:t> xx-xx</a:t>
            </a:r>
            <a:br>
              <a:rPr lang="en-US" noProof="0"/>
            </a:br>
            <a:r>
              <a:rPr lang="en-US" noProof="0"/>
              <a:t>Fax        +xx </a:t>
            </a:r>
            <a:r>
              <a:rPr lang="en-US" noProof="0" err="1"/>
              <a:t>xxxx</a:t>
            </a:r>
            <a:r>
              <a:rPr lang="en-US" noProof="0"/>
              <a:t> xx-xx</a:t>
            </a:r>
            <a:br>
              <a:rPr lang="en-US" noProof="0"/>
            </a:br>
            <a:r>
              <a:rPr lang="en-US" noProof="0"/>
              <a:t>Mobile    +xx </a:t>
            </a:r>
            <a:r>
              <a:rPr lang="en-US" noProof="0" err="1"/>
              <a:t>xxxx</a:t>
            </a:r>
            <a:r>
              <a:rPr lang="en-US" noProof="0"/>
              <a:t> xx xxx</a:t>
            </a:r>
            <a:br>
              <a:rPr lang="en-US" noProof="0"/>
            </a:br>
            <a:r>
              <a:rPr lang="en-US" noProof="0"/>
              <a:t>max.mustermann@mann-hummel.com</a:t>
            </a:r>
            <a:br>
              <a:rPr lang="en-US" noProof="0"/>
            </a:br>
            <a:r>
              <a:rPr lang="en-US" noProof="0"/>
              <a:t>www.mann-hummel.com</a:t>
            </a:r>
          </a:p>
        </p:txBody>
      </p:sp>
      <p:grpSp>
        <p:nvGrpSpPr>
          <p:cNvPr id="71" name="Gruppierung 2"/>
          <p:cNvGrpSpPr>
            <a:grpSpLocks noChangeAspect="1"/>
          </p:cNvGrpSpPr>
          <p:nvPr userDrawn="1"/>
        </p:nvGrpSpPr>
        <p:grpSpPr bwMode="gray">
          <a:xfrm rot="21208675">
            <a:off x="6089739" y="2067126"/>
            <a:ext cx="4104875" cy="2659484"/>
            <a:chOff x="3013829" y="1420446"/>
            <a:chExt cx="3412816" cy="2210534"/>
          </a:xfrm>
        </p:grpSpPr>
        <p:sp>
          <p:nvSpPr>
            <p:cNvPr id="72" name="Rechteck 71"/>
            <p:cNvSpPr/>
            <p:nvPr/>
          </p:nvSpPr>
          <p:spPr bwMode="gray">
            <a:xfrm>
              <a:off x="3013829" y="1420446"/>
              <a:ext cx="3412816" cy="2210534"/>
            </a:xfrm>
            <a:prstGeom prst="rect">
              <a:avLst/>
            </a:prstGeom>
            <a:solidFill>
              <a:schemeClr val="bg1"/>
            </a:solidFill>
            <a:ln w="28575" cap="sq" cmpd="sng">
              <a:noFill/>
              <a:miter lim="800000"/>
            </a:ln>
            <a:effectLst>
              <a:outerShdw blurRad="65000" dist="50800" dir="12900000" kx="195000" ky="145000" algn="tl" rotWithShape="0">
                <a:srgbClr val="000000">
                  <a:alpha val="30000"/>
                </a:srgb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799" noProof="0" dirty="0"/>
            </a:p>
          </p:txBody>
        </p:sp>
        <p:grpSp>
          <p:nvGrpSpPr>
            <p:cNvPr id="73" name="Gruppierung 17"/>
            <p:cNvGrpSpPr/>
            <p:nvPr userDrawn="1"/>
          </p:nvGrpSpPr>
          <p:grpSpPr bwMode="gray">
            <a:xfrm>
              <a:off x="5378643" y="1587443"/>
              <a:ext cx="883009" cy="319627"/>
              <a:chOff x="2627313" y="2133600"/>
              <a:chExt cx="5210175" cy="1885950"/>
            </a:xfrm>
            <a:solidFill>
              <a:schemeClr val="accent1"/>
            </a:solidFill>
          </p:grpSpPr>
          <p:sp>
            <p:nvSpPr>
              <p:cNvPr id="74" name="Freeform 6"/>
              <p:cNvSpPr>
                <a:spLocks/>
              </p:cNvSpPr>
              <p:nvPr userDrawn="1"/>
            </p:nvSpPr>
            <p:spPr bwMode="gray">
              <a:xfrm>
                <a:off x="2627313" y="3159125"/>
                <a:ext cx="749300" cy="847725"/>
              </a:xfrm>
              <a:custGeom>
                <a:avLst/>
                <a:gdLst/>
                <a:ahLst/>
                <a:cxnLst>
                  <a:cxn ang="0">
                    <a:pos x="354" y="534"/>
                  </a:cxn>
                  <a:cxn ang="0">
                    <a:pos x="354" y="320"/>
                  </a:cxn>
                  <a:cxn ang="0">
                    <a:pos x="118" y="320"/>
                  </a:cxn>
                  <a:cxn ang="0">
                    <a:pos x="118" y="534"/>
                  </a:cxn>
                  <a:cxn ang="0">
                    <a:pos x="0" y="534"/>
                  </a:cxn>
                  <a:cxn ang="0">
                    <a:pos x="0" y="0"/>
                  </a:cxn>
                  <a:cxn ang="0">
                    <a:pos x="118" y="0"/>
                  </a:cxn>
                  <a:cxn ang="0">
                    <a:pos x="118" y="212"/>
                  </a:cxn>
                  <a:cxn ang="0">
                    <a:pos x="354" y="212"/>
                  </a:cxn>
                  <a:cxn ang="0">
                    <a:pos x="354" y="0"/>
                  </a:cxn>
                  <a:cxn ang="0">
                    <a:pos x="472" y="0"/>
                  </a:cxn>
                  <a:cxn ang="0">
                    <a:pos x="472" y="534"/>
                  </a:cxn>
                  <a:cxn ang="0">
                    <a:pos x="354" y="534"/>
                  </a:cxn>
                </a:cxnLst>
                <a:rect l="0" t="0" r="r" b="b"/>
                <a:pathLst>
                  <a:path w="472" h="534">
                    <a:moveTo>
                      <a:pt x="354" y="534"/>
                    </a:moveTo>
                    <a:lnTo>
                      <a:pt x="354" y="320"/>
                    </a:lnTo>
                    <a:lnTo>
                      <a:pt x="118" y="320"/>
                    </a:lnTo>
                    <a:lnTo>
                      <a:pt x="118" y="534"/>
                    </a:lnTo>
                    <a:lnTo>
                      <a:pt x="0" y="534"/>
                    </a:lnTo>
                    <a:lnTo>
                      <a:pt x="0" y="0"/>
                    </a:lnTo>
                    <a:lnTo>
                      <a:pt x="118" y="0"/>
                    </a:lnTo>
                    <a:lnTo>
                      <a:pt x="118" y="212"/>
                    </a:lnTo>
                    <a:lnTo>
                      <a:pt x="354" y="212"/>
                    </a:lnTo>
                    <a:lnTo>
                      <a:pt x="354" y="0"/>
                    </a:lnTo>
                    <a:lnTo>
                      <a:pt x="472" y="0"/>
                    </a:lnTo>
                    <a:lnTo>
                      <a:pt x="472" y="534"/>
                    </a:lnTo>
                    <a:lnTo>
                      <a:pt x="354"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75" name="Freeform 7"/>
              <p:cNvSpPr>
                <a:spLocks/>
              </p:cNvSpPr>
              <p:nvPr userDrawn="1"/>
            </p:nvSpPr>
            <p:spPr bwMode="gray">
              <a:xfrm>
                <a:off x="3544888" y="3159125"/>
                <a:ext cx="733425" cy="860425"/>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76" name="Freeform 8"/>
              <p:cNvSpPr>
                <a:spLocks/>
              </p:cNvSpPr>
              <p:nvPr userDrawn="1"/>
            </p:nvSpPr>
            <p:spPr bwMode="gray">
              <a:xfrm>
                <a:off x="3544888" y="3159125"/>
                <a:ext cx="733425" cy="860425"/>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77" name="Freeform 9"/>
              <p:cNvSpPr>
                <a:spLocks/>
              </p:cNvSpPr>
              <p:nvPr userDrawn="1"/>
            </p:nvSpPr>
            <p:spPr bwMode="gray">
              <a:xfrm>
                <a:off x="2627313" y="2139950"/>
                <a:ext cx="847725" cy="850900"/>
              </a:xfrm>
              <a:custGeom>
                <a:avLst/>
                <a:gdLst/>
                <a:ahLst/>
                <a:cxnLst>
                  <a:cxn ang="0">
                    <a:pos x="418" y="536"/>
                  </a:cxn>
                  <a:cxn ang="0">
                    <a:pos x="418" y="186"/>
                  </a:cxn>
                  <a:cxn ang="0">
                    <a:pos x="268" y="414"/>
                  </a:cxn>
                  <a:cxn ang="0">
                    <a:pos x="264" y="414"/>
                  </a:cxn>
                  <a:cxn ang="0">
                    <a:pos x="116" y="188"/>
                  </a:cxn>
                  <a:cxn ang="0">
                    <a:pos x="116" y="536"/>
                  </a:cxn>
                  <a:cxn ang="0">
                    <a:pos x="0" y="536"/>
                  </a:cxn>
                  <a:cxn ang="0">
                    <a:pos x="0" y="0"/>
                  </a:cxn>
                  <a:cxn ang="0">
                    <a:pos x="126" y="0"/>
                  </a:cxn>
                  <a:cxn ang="0">
                    <a:pos x="268" y="226"/>
                  </a:cxn>
                  <a:cxn ang="0">
                    <a:pos x="408" y="0"/>
                  </a:cxn>
                  <a:cxn ang="0">
                    <a:pos x="534" y="0"/>
                  </a:cxn>
                  <a:cxn ang="0">
                    <a:pos x="534" y="536"/>
                  </a:cxn>
                  <a:cxn ang="0">
                    <a:pos x="418" y="536"/>
                  </a:cxn>
                </a:cxnLst>
                <a:rect l="0" t="0" r="r" b="b"/>
                <a:pathLst>
                  <a:path w="534" h="536">
                    <a:moveTo>
                      <a:pt x="418" y="536"/>
                    </a:moveTo>
                    <a:lnTo>
                      <a:pt x="418" y="186"/>
                    </a:lnTo>
                    <a:lnTo>
                      <a:pt x="268" y="414"/>
                    </a:lnTo>
                    <a:lnTo>
                      <a:pt x="264" y="414"/>
                    </a:lnTo>
                    <a:lnTo>
                      <a:pt x="116" y="188"/>
                    </a:lnTo>
                    <a:lnTo>
                      <a:pt x="116" y="536"/>
                    </a:lnTo>
                    <a:lnTo>
                      <a:pt x="0" y="536"/>
                    </a:lnTo>
                    <a:lnTo>
                      <a:pt x="0" y="0"/>
                    </a:lnTo>
                    <a:lnTo>
                      <a:pt x="126" y="0"/>
                    </a:lnTo>
                    <a:lnTo>
                      <a:pt x="268" y="226"/>
                    </a:lnTo>
                    <a:lnTo>
                      <a:pt x="408" y="0"/>
                    </a:lnTo>
                    <a:lnTo>
                      <a:pt x="534" y="0"/>
                    </a:lnTo>
                    <a:lnTo>
                      <a:pt x="534" y="536"/>
                    </a:lnTo>
                    <a:lnTo>
                      <a:pt x="418"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78" name="Freeform 10"/>
              <p:cNvSpPr>
                <a:spLocks/>
              </p:cNvSpPr>
              <p:nvPr userDrawn="1"/>
            </p:nvSpPr>
            <p:spPr bwMode="gray">
              <a:xfrm>
                <a:off x="4535488" y="2139950"/>
                <a:ext cx="781050" cy="850900"/>
              </a:xfrm>
              <a:custGeom>
                <a:avLst/>
                <a:gdLst/>
                <a:ahLst/>
                <a:cxnLst>
                  <a:cxn ang="0">
                    <a:pos x="392" y="536"/>
                  </a:cxn>
                  <a:cxn ang="0">
                    <a:pos x="118" y="194"/>
                  </a:cxn>
                  <a:cxn ang="0">
                    <a:pos x="118" y="536"/>
                  </a:cxn>
                  <a:cxn ang="0">
                    <a:pos x="0" y="536"/>
                  </a:cxn>
                  <a:cxn ang="0">
                    <a:pos x="0" y="0"/>
                  </a:cxn>
                  <a:cxn ang="0">
                    <a:pos x="110" y="0"/>
                  </a:cxn>
                  <a:cxn ang="0">
                    <a:pos x="376" y="330"/>
                  </a:cxn>
                  <a:cxn ang="0">
                    <a:pos x="376" y="0"/>
                  </a:cxn>
                  <a:cxn ang="0">
                    <a:pos x="492" y="0"/>
                  </a:cxn>
                  <a:cxn ang="0">
                    <a:pos x="492" y="536"/>
                  </a:cxn>
                  <a:cxn ang="0">
                    <a:pos x="392" y="536"/>
                  </a:cxn>
                </a:cxnLst>
                <a:rect l="0" t="0" r="r" b="b"/>
                <a:pathLst>
                  <a:path w="492" h="536">
                    <a:moveTo>
                      <a:pt x="392" y="536"/>
                    </a:moveTo>
                    <a:lnTo>
                      <a:pt x="118" y="194"/>
                    </a:lnTo>
                    <a:lnTo>
                      <a:pt x="118" y="536"/>
                    </a:lnTo>
                    <a:lnTo>
                      <a:pt x="0" y="536"/>
                    </a:lnTo>
                    <a:lnTo>
                      <a:pt x="0" y="0"/>
                    </a:lnTo>
                    <a:lnTo>
                      <a:pt x="110" y="0"/>
                    </a:lnTo>
                    <a:lnTo>
                      <a:pt x="376" y="330"/>
                    </a:lnTo>
                    <a:lnTo>
                      <a:pt x="376" y="0"/>
                    </a:lnTo>
                    <a:lnTo>
                      <a:pt x="492" y="0"/>
                    </a:lnTo>
                    <a:lnTo>
                      <a:pt x="492" y="536"/>
                    </a:lnTo>
                    <a:lnTo>
                      <a:pt x="392"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79" name="Freeform 11"/>
              <p:cNvSpPr>
                <a:spLocks/>
              </p:cNvSpPr>
              <p:nvPr userDrawn="1"/>
            </p:nvSpPr>
            <p:spPr bwMode="gray">
              <a:xfrm>
                <a:off x="5475288" y="2139950"/>
                <a:ext cx="777875" cy="850900"/>
              </a:xfrm>
              <a:custGeom>
                <a:avLst/>
                <a:gdLst/>
                <a:ahLst/>
                <a:cxnLst>
                  <a:cxn ang="0">
                    <a:pos x="390" y="536"/>
                  </a:cxn>
                  <a:cxn ang="0">
                    <a:pos x="116" y="194"/>
                  </a:cxn>
                  <a:cxn ang="0">
                    <a:pos x="116" y="536"/>
                  </a:cxn>
                  <a:cxn ang="0">
                    <a:pos x="0" y="536"/>
                  </a:cxn>
                  <a:cxn ang="0">
                    <a:pos x="0" y="0"/>
                  </a:cxn>
                  <a:cxn ang="0">
                    <a:pos x="110" y="0"/>
                  </a:cxn>
                  <a:cxn ang="0">
                    <a:pos x="374" y="330"/>
                  </a:cxn>
                  <a:cxn ang="0">
                    <a:pos x="374" y="0"/>
                  </a:cxn>
                  <a:cxn ang="0">
                    <a:pos x="490" y="0"/>
                  </a:cxn>
                  <a:cxn ang="0">
                    <a:pos x="490" y="536"/>
                  </a:cxn>
                  <a:cxn ang="0">
                    <a:pos x="390" y="536"/>
                  </a:cxn>
                </a:cxnLst>
                <a:rect l="0" t="0" r="r" b="b"/>
                <a:pathLst>
                  <a:path w="490" h="536">
                    <a:moveTo>
                      <a:pt x="390" y="536"/>
                    </a:moveTo>
                    <a:lnTo>
                      <a:pt x="116" y="194"/>
                    </a:lnTo>
                    <a:lnTo>
                      <a:pt x="116" y="536"/>
                    </a:lnTo>
                    <a:lnTo>
                      <a:pt x="0" y="536"/>
                    </a:lnTo>
                    <a:lnTo>
                      <a:pt x="0" y="0"/>
                    </a:lnTo>
                    <a:lnTo>
                      <a:pt x="110" y="0"/>
                    </a:lnTo>
                    <a:lnTo>
                      <a:pt x="374" y="330"/>
                    </a:lnTo>
                    <a:lnTo>
                      <a:pt x="374" y="0"/>
                    </a:lnTo>
                    <a:lnTo>
                      <a:pt x="490" y="0"/>
                    </a:lnTo>
                    <a:lnTo>
                      <a:pt x="490" y="536"/>
                    </a:lnTo>
                    <a:lnTo>
                      <a:pt x="390"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80" name="Freeform 12"/>
              <p:cNvSpPr>
                <a:spLocks/>
              </p:cNvSpPr>
              <p:nvPr userDrawn="1"/>
            </p:nvSpPr>
            <p:spPr bwMode="gray">
              <a:xfrm>
                <a:off x="4446588" y="3159125"/>
                <a:ext cx="822325" cy="847725"/>
              </a:xfrm>
              <a:custGeom>
                <a:avLst/>
                <a:gdLst/>
                <a:ahLst/>
                <a:cxnLst>
                  <a:cxn ang="0">
                    <a:pos x="402" y="534"/>
                  </a:cxn>
                  <a:cxn ang="0">
                    <a:pos x="402" y="186"/>
                  </a:cxn>
                  <a:cxn ang="0">
                    <a:pos x="258" y="414"/>
                  </a:cxn>
                  <a:cxn ang="0">
                    <a:pos x="256" y="414"/>
                  </a:cxn>
                  <a:cxn ang="0">
                    <a:pos x="114" y="188"/>
                  </a:cxn>
                  <a:cxn ang="0">
                    <a:pos x="114" y="534"/>
                  </a:cxn>
                  <a:cxn ang="0">
                    <a:pos x="0" y="534"/>
                  </a:cxn>
                  <a:cxn ang="0">
                    <a:pos x="0" y="0"/>
                  </a:cxn>
                  <a:cxn ang="0">
                    <a:pos x="126" y="0"/>
                  </a:cxn>
                  <a:cxn ang="0">
                    <a:pos x="258" y="226"/>
                  </a:cxn>
                  <a:cxn ang="0">
                    <a:pos x="392" y="0"/>
                  </a:cxn>
                  <a:cxn ang="0">
                    <a:pos x="518" y="0"/>
                  </a:cxn>
                  <a:cxn ang="0">
                    <a:pos x="518" y="534"/>
                  </a:cxn>
                  <a:cxn ang="0">
                    <a:pos x="402" y="534"/>
                  </a:cxn>
                </a:cxnLst>
                <a:rect l="0" t="0" r="r" b="b"/>
                <a:pathLst>
                  <a:path w="518" h="534">
                    <a:moveTo>
                      <a:pt x="402" y="534"/>
                    </a:moveTo>
                    <a:lnTo>
                      <a:pt x="402" y="186"/>
                    </a:lnTo>
                    <a:lnTo>
                      <a:pt x="258" y="414"/>
                    </a:lnTo>
                    <a:lnTo>
                      <a:pt x="256" y="414"/>
                    </a:lnTo>
                    <a:lnTo>
                      <a:pt x="114" y="188"/>
                    </a:lnTo>
                    <a:lnTo>
                      <a:pt x="114" y="534"/>
                    </a:lnTo>
                    <a:lnTo>
                      <a:pt x="0" y="534"/>
                    </a:lnTo>
                    <a:lnTo>
                      <a:pt x="0" y="0"/>
                    </a:lnTo>
                    <a:lnTo>
                      <a:pt x="126" y="0"/>
                    </a:lnTo>
                    <a:lnTo>
                      <a:pt x="258" y="226"/>
                    </a:lnTo>
                    <a:lnTo>
                      <a:pt x="392" y="0"/>
                    </a:lnTo>
                    <a:lnTo>
                      <a:pt x="518" y="0"/>
                    </a:lnTo>
                    <a:lnTo>
                      <a:pt x="518"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81" name="Freeform 13"/>
              <p:cNvSpPr>
                <a:spLocks/>
              </p:cNvSpPr>
              <p:nvPr userDrawn="1"/>
            </p:nvSpPr>
            <p:spPr bwMode="gray">
              <a:xfrm>
                <a:off x="5430838" y="3159125"/>
                <a:ext cx="825500" cy="847725"/>
              </a:xfrm>
              <a:custGeom>
                <a:avLst/>
                <a:gdLst/>
                <a:ahLst/>
                <a:cxnLst>
                  <a:cxn ang="0">
                    <a:pos x="402" y="534"/>
                  </a:cxn>
                  <a:cxn ang="0">
                    <a:pos x="402" y="186"/>
                  </a:cxn>
                  <a:cxn ang="0">
                    <a:pos x="260" y="414"/>
                  </a:cxn>
                  <a:cxn ang="0">
                    <a:pos x="258" y="414"/>
                  </a:cxn>
                  <a:cxn ang="0">
                    <a:pos x="116" y="188"/>
                  </a:cxn>
                  <a:cxn ang="0">
                    <a:pos x="116" y="534"/>
                  </a:cxn>
                  <a:cxn ang="0">
                    <a:pos x="0" y="534"/>
                  </a:cxn>
                  <a:cxn ang="0">
                    <a:pos x="0" y="0"/>
                  </a:cxn>
                  <a:cxn ang="0">
                    <a:pos x="128" y="0"/>
                  </a:cxn>
                  <a:cxn ang="0">
                    <a:pos x="260" y="226"/>
                  </a:cxn>
                  <a:cxn ang="0">
                    <a:pos x="392" y="0"/>
                  </a:cxn>
                  <a:cxn ang="0">
                    <a:pos x="520" y="0"/>
                  </a:cxn>
                  <a:cxn ang="0">
                    <a:pos x="520" y="534"/>
                  </a:cxn>
                  <a:cxn ang="0">
                    <a:pos x="402" y="534"/>
                  </a:cxn>
                </a:cxnLst>
                <a:rect l="0" t="0" r="r" b="b"/>
                <a:pathLst>
                  <a:path w="520" h="534">
                    <a:moveTo>
                      <a:pt x="402" y="534"/>
                    </a:moveTo>
                    <a:lnTo>
                      <a:pt x="402" y="186"/>
                    </a:lnTo>
                    <a:lnTo>
                      <a:pt x="260" y="414"/>
                    </a:lnTo>
                    <a:lnTo>
                      <a:pt x="258" y="414"/>
                    </a:lnTo>
                    <a:lnTo>
                      <a:pt x="116" y="188"/>
                    </a:lnTo>
                    <a:lnTo>
                      <a:pt x="116" y="534"/>
                    </a:lnTo>
                    <a:lnTo>
                      <a:pt x="0" y="534"/>
                    </a:lnTo>
                    <a:lnTo>
                      <a:pt x="0" y="0"/>
                    </a:lnTo>
                    <a:lnTo>
                      <a:pt x="128" y="0"/>
                    </a:lnTo>
                    <a:lnTo>
                      <a:pt x="260" y="226"/>
                    </a:lnTo>
                    <a:lnTo>
                      <a:pt x="392" y="0"/>
                    </a:lnTo>
                    <a:lnTo>
                      <a:pt x="520" y="0"/>
                    </a:lnTo>
                    <a:lnTo>
                      <a:pt x="520"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82" name="Freeform 14"/>
              <p:cNvSpPr>
                <a:spLocks/>
              </p:cNvSpPr>
              <p:nvPr userDrawn="1"/>
            </p:nvSpPr>
            <p:spPr bwMode="gray">
              <a:xfrm>
                <a:off x="6415088" y="3159125"/>
                <a:ext cx="650875" cy="847725"/>
              </a:xfrm>
              <a:custGeom>
                <a:avLst/>
                <a:gdLst/>
                <a:ahLst/>
                <a:cxnLst>
                  <a:cxn ang="0">
                    <a:pos x="0" y="534"/>
                  </a:cxn>
                  <a:cxn ang="0">
                    <a:pos x="0" y="0"/>
                  </a:cxn>
                  <a:cxn ang="0">
                    <a:pos x="410" y="0"/>
                  </a:cxn>
                  <a:cxn ang="0">
                    <a:pos x="410" y="104"/>
                  </a:cxn>
                  <a:cxn ang="0">
                    <a:pos x="118" y="104"/>
                  </a:cxn>
                  <a:cxn ang="0">
                    <a:pos x="118" y="212"/>
                  </a:cxn>
                  <a:cxn ang="0">
                    <a:pos x="378" y="212"/>
                  </a:cxn>
                  <a:cxn ang="0">
                    <a:pos x="378" y="318"/>
                  </a:cxn>
                  <a:cxn ang="0">
                    <a:pos x="118" y="318"/>
                  </a:cxn>
                  <a:cxn ang="0">
                    <a:pos x="118" y="430"/>
                  </a:cxn>
                  <a:cxn ang="0">
                    <a:pos x="410" y="430"/>
                  </a:cxn>
                  <a:cxn ang="0">
                    <a:pos x="410" y="534"/>
                  </a:cxn>
                  <a:cxn ang="0">
                    <a:pos x="0" y="534"/>
                  </a:cxn>
                </a:cxnLst>
                <a:rect l="0" t="0" r="r" b="b"/>
                <a:pathLst>
                  <a:path w="410" h="534">
                    <a:moveTo>
                      <a:pt x="0" y="534"/>
                    </a:moveTo>
                    <a:lnTo>
                      <a:pt x="0" y="0"/>
                    </a:lnTo>
                    <a:lnTo>
                      <a:pt x="410" y="0"/>
                    </a:lnTo>
                    <a:lnTo>
                      <a:pt x="410" y="104"/>
                    </a:lnTo>
                    <a:lnTo>
                      <a:pt x="118" y="104"/>
                    </a:lnTo>
                    <a:lnTo>
                      <a:pt x="118" y="212"/>
                    </a:lnTo>
                    <a:lnTo>
                      <a:pt x="378" y="212"/>
                    </a:lnTo>
                    <a:lnTo>
                      <a:pt x="378" y="318"/>
                    </a:lnTo>
                    <a:lnTo>
                      <a:pt x="118" y="318"/>
                    </a:lnTo>
                    <a:lnTo>
                      <a:pt x="118" y="430"/>
                    </a:lnTo>
                    <a:lnTo>
                      <a:pt x="410" y="430"/>
                    </a:lnTo>
                    <a:lnTo>
                      <a:pt x="410"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83" name="Freeform 15"/>
              <p:cNvSpPr>
                <a:spLocks/>
              </p:cNvSpPr>
              <p:nvPr userDrawn="1"/>
            </p:nvSpPr>
            <p:spPr bwMode="gray">
              <a:xfrm>
                <a:off x="7227888" y="3159125"/>
                <a:ext cx="609600" cy="847725"/>
              </a:xfrm>
              <a:custGeom>
                <a:avLst/>
                <a:gdLst/>
                <a:ahLst/>
                <a:cxnLst>
                  <a:cxn ang="0">
                    <a:pos x="0" y="534"/>
                  </a:cxn>
                  <a:cxn ang="0">
                    <a:pos x="0" y="0"/>
                  </a:cxn>
                  <a:cxn ang="0">
                    <a:pos x="116" y="0"/>
                  </a:cxn>
                  <a:cxn ang="0">
                    <a:pos x="116" y="428"/>
                  </a:cxn>
                  <a:cxn ang="0">
                    <a:pos x="384" y="428"/>
                  </a:cxn>
                  <a:cxn ang="0">
                    <a:pos x="384" y="534"/>
                  </a:cxn>
                  <a:cxn ang="0">
                    <a:pos x="0" y="534"/>
                  </a:cxn>
                </a:cxnLst>
                <a:rect l="0" t="0" r="r" b="b"/>
                <a:pathLst>
                  <a:path w="384" h="534">
                    <a:moveTo>
                      <a:pt x="0" y="534"/>
                    </a:moveTo>
                    <a:lnTo>
                      <a:pt x="0" y="0"/>
                    </a:lnTo>
                    <a:lnTo>
                      <a:pt x="116" y="0"/>
                    </a:lnTo>
                    <a:lnTo>
                      <a:pt x="116" y="428"/>
                    </a:lnTo>
                    <a:lnTo>
                      <a:pt x="384" y="428"/>
                    </a:lnTo>
                    <a:lnTo>
                      <a:pt x="384"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84" name="Freeform 16"/>
              <p:cNvSpPr>
                <a:spLocks noEditPoints="1"/>
              </p:cNvSpPr>
              <p:nvPr userDrawn="1"/>
            </p:nvSpPr>
            <p:spPr bwMode="gray">
              <a:xfrm>
                <a:off x="3548063" y="2133600"/>
                <a:ext cx="911225" cy="857250"/>
              </a:xfrm>
              <a:custGeom>
                <a:avLst/>
                <a:gdLst/>
                <a:ahLst/>
                <a:cxnLst>
                  <a:cxn ang="0">
                    <a:pos x="212" y="316"/>
                  </a:cxn>
                  <a:cxn ang="0">
                    <a:pos x="286" y="142"/>
                  </a:cxn>
                  <a:cxn ang="0">
                    <a:pos x="360" y="316"/>
                  </a:cxn>
                  <a:cxn ang="0">
                    <a:pos x="212" y="316"/>
                  </a:cxn>
                  <a:cxn ang="0">
                    <a:pos x="342" y="0"/>
                  </a:cxn>
                  <a:cxn ang="0">
                    <a:pos x="232" y="0"/>
                  </a:cxn>
                  <a:cxn ang="0">
                    <a:pos x="0" y="540"/>
                  </a:cxn>
                  <a:cxn ang="0">
                    <a:pos x="120" y="540"/>
                  </a:cxn>
                  <a:cxn ang="0">
                    <a:pos x="170" y="420"/>
                  </a:cxn>
                  <a:cxn ang="0">
                    <a:pos x="402" y="420"/>
                  </a:cxn>
                  <a:cxn ang="0">
                    <a:pos x="452" y="540"/>
                  </a:cxn>
                  <a:cxn ang="0">
                    <a:pos x="574" y="540"/>
                  </a:cxn>
                  <a:cxn ang="0">
                    <a:pos x="342" y="0"/>
                  </a:cxn>
                </a:cxnLst>
                <a:rect l="0" t="0" r="r" b="b"/>
                <a:pathLst>
                  <a:path w="574" h="540">
                    <a:moveTo>
                      <a:pt x="212" y="316"/>
                    </a:moveTo>
                    <a:lnTo>
                      <a:pt x="286" y="142"/>
                    </a:lnTo>
                    <a:lnTo>
                      <a:pt x="360" y="316"/>
                    </a:lnTo>
                    <a:lnTo>
                      <a:pt x="212" y="316"/>
                    </a:lnTo>
                    <a:close/>
                    <a:moveTo>
                      <a:pt x="342" y="0"/>
                    </a:moveTo>
                    <a:lnTo>
                      <a:pt x="232" y="0"/>
                    </a:lnTo>
                    <a:lnTo>
                      <a:pt x="0" y="540"/>
                    </a:lnTo>
                    <a:lnTo>
                      <a:pt x="120" y="540"/>
                    </a:lnTo>
                    <a:lnTo>
                      <a:pt x="170" y="420"/>
                    </a:lnTo>
                    <a:lnTo>
                      <a:pt x="402" y="420"/>
                    </a:lnTo>
                    <a:lnTo>
                      <a:pt x="452" y="540"/>
                    </a:lnTo>
                    <a:lnTo>
                      <a:pt x="574" y="540"/>
                    </a:lnTo>
                    <a:lnTo>
                      <a:pt x="34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85" name="Freeform 17"/>
              <p:cNvSpPr>
                <a:spLocks/>
              </p:cNvSpPr>
              <p:nvPr userDrawn="1"/>
            </p:nvSpPr>
            <p:spPr bwMode="gray">
              <a:xfrm>
                <a:off x="6538913" y="2139950"/>
                <a:ext cx="873125" cy="850900"/>
              </a:xfrm>
              <a:custGeom>
                <a:avLst/>
                <a:gdLst/>
                <a:ahLst/>
                <a:cxnLst>
                  <a:cxn ang="0">
                    <a:pos x="550" y="212"/>
                  </a:cxn>
                  <a:cxn ang="0">
                    <a:pos x="332" y="212"/>
                  </a:cxn>
                  <a:cxn ang="0">
                    <a:pos x="332" y="0"/>
                  </a:cxn>
                  <a:cxn ang="0">
                    <a:pos x="220" y="0"/>
                  </a:cxn>
                  <a:cxn ang="0">
                    <a:pos x="220" y="212"/>
                  </a:cxn>
                  <a:cxn ang="0">
                    <a:pos x="0" y="212"/>
                  </a:cxn>
                  <a:cxn ang="0">
                    <a:pos x="0" y="322"/>
                  </a:cxn>
                  <a:cxn ang="0">
                    <a:pos x="220" y="322"/>
                  </a:cxn>
                  <a:cxn ang="0">
                    <a:pos x="220" y="536"/>
                  </a:cxn>
                  <a:cxn ang="0">
                    <a:pos x="332" y="536"/>
                  </a:cxn>
                  <a:cxn ang="0">
                    <a:pos x="332" y="322"/>
                  </a:cxn>
                  <a:cxn ang="0">
                    <a:pos x="550" y="322"/>
                  </a:cxn>
                  <a:cxn ang="0">
                    <a:pos x="550" y="212"/>
                  </a:cxn>
                </a:cxnLst>
                <a:rect l="0" t="0" r="r" b="b"/>
                <a:pathLst>
                  <a:path w="550" h="536">
                    <a:moveTo>
                      <a:pt x="550" y="212"/>
                    </a:moveTo>
                    <a:lnTo>
                      <a:pt x="332" y="212"/>
                    </a:lnTo>
                    <a:lnTo>
                      <a:pt x="332" y="0"/>
                    </a:lnTo>
                    <a:lnTo>
                      <a:pt x="220" y="0"/>
                    </a:lnTo>
                    <a:lnTo>
                      <a:pt x="220" y="212"/>
                    </a:lnTo>
                    <a:lnTo>
                      <a:pt x="0" y="212"/>
                    </a:lnTo>
                    <a:lnTo>
                      <a:pt x="0" y="322"/>
                    </a:lnTo>
                    <a:lnTo>
                      <a:pt x="220" y="322"/>
                    </a:lnTo>
                    <a:lnTo>
                      <a:pt x="220" y="536"/>
                    </a:lnTo>
                    <a:lnTo>
                      <a:pt x="332" y="536"/>
                    </a:lnTo>
                    <a:lnTo>
                      <a:pt x="332" y="322"/>
                    </a:lnTo>
                    <a:lnTo>
                      <a:pt x="550" y="322"/>
                    </a:lnTo>
                    <a:lnTo>
                      <a:pt x="550" y="21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grpSp>
      </p:grpSp>
      <p:sp>
        <p:nvSpPr>
          <p:cNvPr id="86" name="Textplatzhalter 2"/>
          <p:cNvSpPr>
            <a:spLocks noGrp="1"/>
          </p:cNvSpPr>
          <p:nvPr>
            <p:ph type="body" sz="quarter" idx="21" hasCustomPrompt="1"/>
          </p:nvPr>
        </p:nvSpPr>
        <p:spPr bwMode="gray">
          <a:xfrm rot="21180000">
            <a:off x="6343594" y="3288704"/>
            <a:ext cx="3709015" cy="251546"/>
          </a:xfrm>
        </p:spPr>
        <p:txBody>
          <a:bodyPr anchor="b">
            <a:normAutofit/>
          </a:bodyPr>
          <a:lstStyle>
            <a:lvl1pPr marL="0">
              <a:spcAft>
                <a:spcPts val="0"/>
              </a:spcAft>
              <a:buFontTx/>
              <a:buNone/>
              <a:defRPr sz="1600">
                <a:solidFill>
                  <a:schemeClr val="accent2"/>
                </a:solidFill>
              </a:defRPr>
            </a:lvl1pPr>
            <a:lvl2pPr marL="0" indent="0">
              <a:spcAft>
                <a:spcPts val="0"/>
              </a:spcAft>
              <a:buFontTx/>
              <a:buNone/>
              <a:defRPr sz="1600">
                <a:solidFill>
                  <a:schemeClr val="accent6"/>
                </a:solidFill>
              </a:defRPr>
            </a:lvl2pPr>
            <a:lvl3pPr marL="0" indent="0">
              <a:spcAft>
                <a:spcPts val="0"/>
              </a:spcAft>
              <a:buFontTx/>
              <a:buNone/>
              <a:defRPr sz="1600">
                <a:solidFill>
                  <a:schemeClr val="accent6"/>
                </a:solidFill>
              </a:defRPr>
            </a:lvl3pPr>
            <a:lvl4pPr marL="0" indent="0">
              <a:spcAft>
                <a:spcPts val="0"/>
              </a:spcAft>
              <a:buFontTx/>
              <a:buNone/>
              <a:defRPr sz="1600">
                <a:solidFill>
                  <a:schemeClr val="accent6"/>
                </a:solidFill>
              </a:defRPr>
            </a:lvl4pPr>
            <a:lvl5pPr marL="0" indent="0">
              <a:spcAft>
                <a:spcPts val="0"/>
              </a:spcAft>
              <a:buFontTx/>
              <a:buNone/>
              <a:defRPr sz="1600">
                <a:solidFill>
                  <a:schemeClr val="accent6"/>
                </a:solidFill>
              </a:defRPr>
            </a:lvl5pPr>
            <a:lvl6pPr marL="0" indent="0">
              <a:spcAft>
                <a:spcPts val="0"/>
              </a:spcAft>
              <a:buFontTx/>
              <a:buNone/>
              <a:defRPr sz="1600">
                <a:solidFill>
                  <a:schemeClr val="accent6"/>
                </a:solidFill>
              </a:defRPr>
            </a:lvl6pPr>
            <a:lvl7pPr marL="0" indent="0">
              <a:spcAft>
                <a:spcPts val="0"/>
              </a:spcAft>
              <a:buFontTx/>
              <a:buNone/>
              <a:defRPr sz="1600">
                <a:solidFill>
                  <a:schemeClr val="accent6"/>
                </a:solidFill>
              </a:defRPr>
            </a:lvl7pPr>
            <a:lvl8pPr marL="0" indent="0">
              <a:spcAft>
                <a:spcPts val="0"/>
              </a:spcAft>
              <a:buFontTx/>
              <a:buNone/>
              <a:defRPr sz="1600">
                <a:solidFill>
                  <a:schemeClr val="accent6"/>
                </a:solidFill>
              </a:defRPr>
            </a:lvl8pPr>
            <a:lvl9pPr marL="0" indent="0">
              <a:spcAft>
                <a:spcPts val="0"/>
              </a:spcAft>
              <a:buFontTx/>
              <a:buNone/>
              <a:defRPr sz="1600">
                <a:solidFill>
                  <a:schemeClr val="accent6"/>
                </a:solidFill>
              </a:defRPr>
            </a:lvl9pPr>
          </a:lstStyle>
          <a:p>
            <a:pPr lvl="0"/>
            <a:r>
              <a:rPr lang="en-US" noProof="0"/>
              <a:t>Position</a:t>
            </a:r>
          </a:p>
        </p:txBody>
      </p:sp>
      <p:sp>
        <p:nvSpPr>
          <p:cNvPr id="88" name="Textplatzhalter 3"/>
          <p:cNvSpPr>
            <a:spLocks noGrp="1"/>
          </p:cNvSpPr>
          <p:nvPr>
            <p:ph type="body" sz="quarter" idx="22" hasCustomPrompt="1"/>
          </p:nvPr>
        </p:nvSpPr>
        <p:spPr bwMode="gray">
          <a:xfrm rot="21179971">
            <a:off x="6425855" y="3791481"/>
            <a:ext cx="1531791" cy="767067"/>
          </a:xfrm>
        </p:spPr>
        <p:txBody>
          <a:bodyPr>
            <a:noAutofit/>
          </a:bodyPr>
          <a:lstStyle>
            <a:lvl1pPr marL="0">
              <a:spcAft>
                <a:spcPts val="0"/>
              </a:spcAft>
              <a:buFontTx/>
              <a:buNone/>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a:t>MANN+HUMMEL</a:t>
            </a:r>
            <a:br>
              <a:rPr lang="en-US" noProof="0"/>
            </a:br>
            <a:r>
              <a:rPr lang="en-US" noProof="0"/>
              <a:t>Address</a:t>
            </a:r>
          </a:p>
        </p:txBody>
      </p:sp>
      <p:sp>
        <p:nvSpPr>
          <p:cNvPr id="89" name="Textplatzhalter 3"/>
          <p:cNvSpPr>
            <a:spLocks noGrp="1"/>
          </p:cNvSpPr>
          <p:nvPr>
            <p:ph type="body" sz="quarter" idx="23" hasCustomPrompt="1"/>
          </p:nvPr>
        </p:nvSpPr>
        <p:spPr bwMode="gray">
          <a:xfrm rot="21179971">
            <a:off x="7985746" y="3563963"/>
            <a:ext cx="2142240" cy="767067"/>
          </a:xfrm>
        </p:spPr>
        <p:txBody>
          <a:bodyPr>
            <a:noAutofit/>
          </a:bodyPr>
          <a:lstStyle>
            <a:lvl1pPr marL="0" indent="0">
              <a:spcAft>
                <a:spcPts val="0"/>
              </a:spcAft>
              <a:buFontTx/>
              <a:buNone/>
              <a:tabLst>
                <a:tab pos="449128" algn="l"/>
              </a:tabLst>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a:t>Phone   +xx </a:t>
            </a:r>
            <a:r>
              <a:rPr lang="en-US" noProof="0" err="1"/>
              <a:t>xxxx</a:t>
            </a:r>
            <a:r>
              <a:rPr lang="en-US" noProof="0"/>
              <a:t> xx-xx</a:t>
            </a:r>
            <a:br>
              <a:rPr lang="en-US" noProof="0"/>
            </a:br>
            <a:r>
              <a:rPr lang="en-US" noProof="0"/>
              <a:t>Fax        +xx </a:t>
            </a:r>
            <a:r>
              <a:rPr lang="en-US" noProof="0" err="1"/>
              <a:t>xxxx</a:t>
            </a:r>
            <a:r>
              <a:rPr lang="en-US" noProof="0"/>
              <a:t> xx-xx</a:t>
            </a:r>
            <a:br>
              <a:rPr lang="en-US" noProof="0"/>
            </a:br>
            <a:r>
              <a:rPr lang="en-US" noProof="0"/>
              <a:t>Mobile    +xx </a:t>
            </a:r>
            <a:r>
              <a:rPr lang="en-US" noProof="0" err="1"/>
              <a:t>xxxx</a:t>
            </a:r>
            <a:r>
              <a:rPr lang="en-US" noProof="0"/>
              <a:t> xx xxx</a:t>
            </a:r>
            <a:br>
              <a:rPr lang="en-US" noProof="0"/>
            </a:br>
            <a:r>
              <a:rPr lang="en-US" noProof="0"/>
              <a:t>max.mustermann@mann-hummel.com</a:t>
            </a:r>
            <a:br>
              <a:rPr lang="en-US" noProof="0"/>
            </a:br>
            <a:r>
              <a:rPr lang="en-US" noProof="0"/>
              <a:t>www.mann-hummel.com</a:t>
            </a:r>
          </a:p>
        </p:txBody>
      </p:sp>
      <p:sp>
        <p:nvSpPr>
          <p:cNvPr id="7" name="Textplatzhalter 6"/>
          <p:cNvSpPr>
            <a:spLocks noGrp="1"/>
          </p:cNvSpPr>
          <p:nvPr>
            <p:ph type="body" sz="quarter" idx="24" hasCustomPrompt="1"/>
          </p:nvPr>
        </p:nvSpPr>
        <p:spPr>
          <a:xfrm rot="21180000">
            <a:off x="6303251" y="2859179"/>
            <a:ext cx="3706682" cy="431800"/>
          </a:xfrm>
        </p:spPr>
        <p:txBody>
          <a:bodyPr anchor="b"/>
          <a:lstStyle>
            <a:lvl1pPr marL="0" indent="0">
              <a:spcAft>
                <a:spcPts val="0"/>
              </a:spcAft>
              <a:buFont typeface="Arial" panose="020B0604020202020204" pitchFamily="34" charset="0"/>
              <a:buNone/>
              <a:defRPr sz="1600">
                <a:solidFill>
                  <a:schemeClr val="accent1"/>
                </a:solidFill>
              </a:defRPr>
            </a:lvl1pPr>
            <a:lvl2pPr marL="0" indent="0">
              <a:spcAft>
                <a:spcPts val="0"/>
              </a:spcAft>
              <a:buFont typeface="Arial" panose="020B0604020202020204" pitchFamily="34" charset="0"/>
              <a:buNone/>
              <a:defRPr sz="1600">
                <a:solidFill>
                  <a:schemeClr val="accent1"/>
                </a:solidFill>
              </a:defRPr>
            </a:lvl2pPr>
            <a:lvl3pPr marL="0" indent="0">
              <a:spcAft>
                <a:spcPts val="0"/>
              </a:spcAft>
              <a:buFont typeface="Arial" panose="020B0604020202020204" pitchFamily="34" charset="0"/>
              <a:buNone/>
              <a:defRPr sz="1600">
                <a:solidFill>
                  <a:schemeClr val="accent1"/>
                </a:solidFill>
              </a:defRPr>
            </a:lvl3pPr>
            <a:lvl4pPr marL="0" indent="0">
              <a:spcAft>
                <a:spcPts val="0"/>
              </a:spcAft>
              <a:buFont typeface="Arial" panose="020B0604020202020204" pitchFamily="34" charset="0"/>
              <a:buNone/>
              <a:defRPr sz="1600">
                <a:solidFill>
                  <a:schemeClr val="accent1"/>
                </a:solidFill>
              </a:defRPr>
            </a:lvl4pPr>
            <a:lvl5pPr marL="0" indent="0">
              <a:spcAft>
                <a:spcPts val="0"/>
              </a:spcAft>
              <a:buFont typeface="Arial" panose="020B0604020202020204" pitchFamily="34" charset="0"/>
              <a:buNone/>
              <a:defRPr sz="1600">
                <a:solidFill>
                  <a:schemeClr val="accent1"/>
                </a:solidFill>
              </a:defRPr>
            </a:lvl5pPr>
            <a:lvl6pPr marL="0" indent="0">
              <a:spcAft>
                <a:spcPts val="0"/>
              </a:spcAft>
              <a:buFont typeface="Arial" panose="020B0604020202020204" pitchFamily="34" charset="0"/>
              <a:buNone/>
              <a:defRPr sz="1600">
                <a:solidFill>
                  <a:schemeClr val="accent1"/>
                </a:solidFill>
              </a:defRPr>
            </a:lvl6pPr>
            <a:lvl7pPr marL="0" indent="0">
              <a:spcAft>
                <a:spcPts val="0"/>
              </a:spcAft>
              <a:buFont typeface="Arial" panose="020B0604020202020204" pitchFamily="34" charset="0"/>
              <a:buNone/>
              <a:defRPr sz="1600">
                <a:solidFill>
                  <a:schemeClr val="accent1"/>
                </a:solidFill>
              </a:defRPr>
            </a:lvl7pPr>
            <a:lvl8pPr marL="0" indent="0">
              <a:spcAft>
                <a:spcPts val="0"/>
              </a:spcAft>
              <a:buFont typeface="Arial" panose="020B0604020202020204" pitchFamily="34" charset="0"/>
              <a:buNone/>
              <a:defRPr sz="1600">
                <a:solidFill>
                  <a:schemeClr val="accent1"/>
                </a:solidFill>
              </a:defRPr>
            </a:lvl8pPr>
            <a:lvl9pPr marL="0" indent="0">
              <a:spcAft>
                <a:spcPts val="0"/>
              </a:spcAft>
              <a:buFont typeface="Arial" panose="020B0604020202020204" pitchFamily="34" charset="0"/>
              <a:buNone/>
              <a:defRPr sz="1600">
                <a:solidFill>
                  <a:schemeClr val="accent1"/>
                </a:solidFill>
              </a:defRPr>
            </a:lvl9pPr>
          </a:lstStyle>
          <a:p>
            <a:pPr lvl="0"/>
            <a:r>
              <a:rPr lang="en-US" noProof="0"/>
              <a:t>Name Surname</a:t>
            </a:r>
          </a:p>
        </p:txBody>
      </p:sp>
    </p:spTree>
    <p:extLst>
      <p:ext uri="{BB962C8B-B14F-4D97-AF65-F5344CB8AC3E}">
        <p14:creationId xmlns:p14="http://schemas.microsoft.com/office/powerpoint/2010/main" val="234252038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Thank you">
    <p:spTree>
      <p:nvGrpSpPr>
        <p:cNvPr id="1" name=""/>
        <p:cNvGrpSpPr/>
        <p:nvPr/>
      </p:nvGrpSpPr>
      <p:grpSpPr>
        <a:xfrm>
          <a:off x="0" y="0"/>
          <a:ext cx="0" cy="0"/>
          <a:chOff x="0" y="0"/>
          <a:chExt cx="0" cy="0"/>
        </a:xfrm>
      </p:grpSpPr>
      <p:pic>
        <p:nvPicPr>
          <p:cNvPr id="12" name="Picture 127" descr="K:\Mann + Hummel\03_Vorlagen\03_PowerPoint\backup\Vignette_16x32_8_60prozent_2016.01.27.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187995" y="188913"/>
            <a:ext cx="11804751" cy="5761038"/>
          </a:xfrm>
          <a:prstGeom prst="rect">
            <a:avLst/>
          </a:prstGeom>
          <a:noFill/>
          <a:extLst>
            <a:ext uri="{909E8E84-426E-40DD-AFC4-6F175D3DCCD1}">
              <a14:hiddenFill xmlns:a14="http://schemas.microsoft.com/office/drawing/2010/main">
                <a:solidFill>
                  <a:srgbClr val="FFFFFF"/>
                </a:solidFill>
              </a14:hiddenFill>
            </a:ext>
          </a:extLst>
        </p:spPr>
      </p:pic>
      <p:sp>
        <p:nvSpPr>
          <p:cNvPr id="3" name="Titel 2"/>
          <p:cNvSpPr>
            <a:spLocks noGrp="1"/>
          </p:cNvSpPr>
          <p:nvPr>
            <p:ph type="title" hasCustomPrompt="1"/>
          </p:nvPr>
        </p:nvSpPr>
        <p:spPr bwMode="gray">
          <a:xfrm>
            <a:off x="4153033" y="2761657"/>
            <a:ext cx="6694257" cy="615553"/>
          </a:xfrm>
          <a:noFill/>
        </p:spPr>
        <p:txBody>
          <a:bodyPr anchor="ctr"/>
          <a:lstStyle>
            <a:lvl1pPr algn="l">
              <a:defRPr sz="3999">
                <a:solidFill>
                  <a:schemeClr val="bg1"/>
                </a:solidFill>
              </a:defRPr>
            </a:lvl1pPr>
          </a:lstStyle>
          <a:p>
            <a:r>
              <a:rPr lang="en-US" noProof="0"/>
              <a:t>&lt;Thank you!&gt;</a:t>
            </a:r>
          </a:p>
        </p:txBody>
      </p:sp>
      <p:sp>
        <p:nvSpPr>
          <p:cNvPr id="13" name="Rechteck 12"/>
          <p:cNvSpPr/>
          <p:nvPr userDrawn="1"/>
        </p:nvSpPr>
        <p:spPr bwMode="gray">
          <a:xfrm>
            <a:off x="193624" y="6237312"/>
            <a:ext cx="10149741"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6" tIns="45708" rIns="91416" bIns="45708" numCol="1" spcCol="0" rtlCol="0" fromWordArt="0" anchor="ctr" anchorCtr="0" forceAA="0" compatLnSpc="1">
            <a:prstTxWarp prst="textNoShape">
              <a:avLst/>
            </a:prstTxWarp>
            <a:noAutofit/>
          </a:bodyPr>
          <a:lstStyle/>
          <a:p>
            <a:pPr algn="ctr"/>
            <a:endParaRPr lang="en-US" sz="1799" noProof="0" dirty="0">
              <a:solidFill>
                <a:schemeClr val="bg1"/>
              </a:solidFill>
            </a:endParaRPr>
          </a:p>
        </p:txBody>
      </p:sp>
      <p:pic>
        <p:nvPicPr>
          <p:cNvPr id="9" name="Picture 85"/>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gray">
          <a:xfrm>
            <a:off x="193624" y="6510889"/>
            <a:ext cx="1529602" cy="1211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6276976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Title-Small/Background-content">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55AE332F-CB2A-466F-9CE9-7B11085E187A}"/>
              </a:ext>
            </a:extLst>
          </p:cNvPr>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242" name="think-cell Folie" r:id="rId4" imgW="384" imgH="384" progId="TCLayout.ActiveDocument.1">
                  <p:embed/>
                </p:oleObj>
              </mc:Choice>
              <mc:Fallback>
                <p:oleObj name="think-cell Folie" r:id="rId4" imgW="384" imgH="384" progId="TCLayout.ActiveDocument.1">
                  <p:embed/>
                  <p:pic>
                    <p:nvPicPr>
                      <p:cNvPr id="6" name="Object 5" hidden="1">
                        <a:extLst>
                          <a:ext uri="{FF2B5EF4-FFF2-40B4-BE49-F238E27FC236}">
                            <a16:creationId xmlns:a16="http://schemas.microsoft.com/office/drawing/2014/main" id="{55AE332F-CB2A-466F-9CE9-7B11085E187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1" name="Rectangle 10"/>
          <p:cNvSpPr/>
          <p:nvPr userDrawn="1"/>
        </p:nvSpPr>
        <p:spPr>
          <a:xfrm>
            <a:off x="1" y="0"/>
            <a:ext cx="4872038" cy="6858000"/>
          </a:xfrm>
          <a:prstGeom prst="rect">
            <a:avLst/>
          </a:prstGeom>
          <a:solidFill>
            <a:schemeClr val="accent6"/>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rtl="0"/>
            <a:endParaRPr lang="en-US" sz="1799" dirty="0"/>
          </a:p>
        </p:txBody>
      </p:sp>
      <p:sp>
        <p:nvSpPr>
          <p:cNvPr id="2" name="Title 1"/>
          <p:cNvSpPr>
            <a:spLocks noGrp="1"/>
          </p:cNvSpPr>
          <p:nvPr>
            <p:ph type="ctrTitle" hasCustomPrompt="1"/>
          </p:nvPr>
        </p:nvSpPr>
        <p:spPr>
          <a:xfrm>
            <a:off x="550863" y="915075"/>
            <a:ext cx="3816350" cy="561414"/>
          </a:xfrm>
        </p:spPr>
        <p:txBody>
          <a:bodyPr vert="horz" bIns="180000" anchor="t" anchorCtr="0"/>
          <a:lstStyle>
            <a:lvl1pPr algn="r" rtl="0">
              <a:defRPr sz="2399"/>
            </a:lvl1pPr>
          </a:lstStyle>
          <a:p>
            <a:r>
              <a:rPr lang="en-US"/>
              <a:t>Headline</a:t>
            </a:r>
          </a:p>
        </p:txBody>
      </p:sp>
      <p:sp>
        <p:nvSpPr>
          <p:cNvPr id="3" name="Subtitle 2"/>
          <p:cNvSpPr>
            <a:spLocks noGrp="1"/>
          </p:cNvSpPr>
          <p:nvPr>
            <p:ph type="subTitle" idx="1" hasCustomPrompt="1"/>
          </p:nvPr>
        </p:nvSpPr>
        <p:spPr>
          <a:xfrm>
            <a:off x="550863" y="549275"/>
            <a:ext cx="3816351" cy="153888"/>
          </a:xfrm>
        </p:spPr>
        <p:txBody>
          <a:bodyPr wrap="square">
            <a:spAutoFit/>
          </a:bodyPr>
          <a:lstStyle>
            <a:lvl1pPr marL="0" indent="0" algn="r" rtl="0">
              <a:buNone/>
              <a:defRPr sz="1000"/>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OPTIONAL OVERLINE</a:t>
            </a:r>
          </a:p>
        </p:txBody>
      </p:sp>
      <p:sp>
        <p:nvSpPr>
          <p:cNvPr id="4" name="Footer Placeholder 3"/>
          <p:cNvSpPr>
            <a:spLocks noGrp="1"/>
          </p:cNvSpPr>
          <p:nvPr>
            <p:ph type="ftr" sz="quarter" idx="10"/>
          </p:nvPr>
        </p:nvSpPr>
        <p:spPr>
          <a:xfrm>
            <a:off x="6096000" y="6294877"/>
            <a:ext cx="4962144" cy="365125"/>
          </a:xfrm>
          <a:prstGeom prst="rect">
            <a:avLst/>
          </a:prstGeom>
        </p:spPr>
        <p:txBody>
          <a:bodyPr/>
          <a:lstStyle>
            <a:lvl1pPr rtl="0">
              <a:defRPr/>
            </a:lvl1pPr>
          </a:lstStyle>
          <a:p>
            <a:r>
              <a:rPr lang="pt-BR"/>
              <a:t>MANN+HUMMEL // Project Proposal // Mar 10, 2021</a:t>
            </a:r>
            <a:endParaRPr lang="en-US" dirty="0"/>
          </a:p>
        </p:txBody>
      </p:sp>
      <p:sp>
        <p:nvSpPr>
          <p:cNvPr id="5" name="Slide Number Placeholder 4"/>
          <p:cNvSpPr>
            <a:spLocks noGrp="1"/>
          </p:cNvSpPr>
          <p:nvPr>
            <p:ph type="sldNum" sz="quarter" idx="11"/>
          </p:nvPr>
        </p:nvSpPr>
        <p:spPr>
          <a:xfrm>
            <a:off x="11427981" y="6294877"/>
            <a:ext cx="426315" cy="365125"/>
          </a:xfrm>
          <a:prstGeom prst="rect">
            <a:avLst/>
          </a:prstGeom>
        </p:spPr>
        <p:txBody>
          <a:bodyPr/>
          <a:lstStyle>
            <a:lvl1pPr rtl="0">
              <a:defRPr/>
            </a:lvl1pPr>
          </a:lstStyle>
          <a:p>
            <a:fld id="{D11B86CD-879F-6340-9D4A-363AC593F2FB}" type="slidenum">
              <a:rPr lang="en-US" smtClean="0"/>
              <a:pPr/>
              <a:t>‹Nr.›</a:t>
            </a:fld>
            <a:endParaRPr lang="en-US" dirty="0"/>
          </a:p>
        </p:txBody>
      </p:sp>
      <p:sp>
        <p:nvSpPr>
          <p:cNvPr id="21" name="Content Placeholder 20"/>
          <p:cNvSpPr>
            <a:spLocks noGrp="1"/>
          </p:cNvSpPr>
          <p:nvPr>
            <p:ph sz="quarter" idx="13" hasCustomPrompt="1"/>
          </p:nvPr>
        </p:nvSpPr>
        <p:spPr>
          <a:xfrm>
            <a:off x="5411788" y="549275"/>
            <a:ext cx="6229350" cy="5543550"/>
          </a:xfrm>
        </p:spPr>
        <p:txBody>
          <a:bodyPr/>
          <a:lstStyle>
            <a:lvl1pPr marL="171399" indent="-171399" rtl="0">
              <a:buClr>
                <a:schemeClr val="accent1"/>
              </a:buClr>
              <a:buFont typeface="Symbol" pitchFamily="2" charset="2"/>
              <a:buChar char="-"/>
              <a:defRPr/>
            </a:lvl1pPr>
            <a:lvl2pPr marL="457063" indent="-171399" rtl="0">
              <a:lnSpc>
                <a:spcPts val="1400"/>
              </a:lnSpc>
              <a:spcBef>
                <a:spcPts val="400"/>
              </a:spcBef>
              <a:buFont typeface="Symbol" pitchFamily="2" charset="2"/>
              <a:buChar char="-"/>
              <a:defRPr b="0"/>
            </a:lvl2pPr>
          </a:lstStyle>
          <a:p>
            <a:pPr lvl="0"/>
            <a:r>
              <a:rPr lang="en-US"/>
              <a:t>Placeholder content</a:t>
            </a:r>
          </a:p>
          <a:p>
            <a:pPr lvl="1"/>
            <a:r>
              <a:rPr lang="en-US"/>
              <a:t>Placeholder content</a:t>
            </a:r>
          </a:p>
          <a:p>
            <a:pPr lvl="1"/>
            <a:r>
              <a:rPr lang="en-US"/>
              <a:t>Placeholder content</a:t>
            </a:r>
          </a:p>
        </p:txBody>
      </p:sp>
      <p:sp>
        <p:nvSpPr>
          <p:cNvPr id="10" name="Text Placeholder 14"/>
          <p:cNvSpPr>
            <a:spLocks noGrp="1"/>
          </p:cNvSpPr>
          <p:nvPr>
            <p:ph type="body" sz="quarter" idx="14" hasCustomPrompt="1"/>
          </p:nvPr>
        </p:nvSpPr>
        <p:spPr>
          <a:xfrm>
            <a:off x="550863" y="1800002"/>
            <a:ext cx="3816350" cy="4292825"/>
          </a:xfrm>
        </p:spPr>
        <p:txBody>
          <a:bodyPr>
            <a:noAutofit/>
          </a:bodyPr>
          <a:lstStyle>
            <a:lvl1pPr marL="0" indent="0" algn="r" rtl="0">
              <a:buClr>
                <a:srgbClr val="F08800"/>
              </a:buClr>
              <a:buFont typeface="Symbol" pitchFamily="2" charset="2"/>
              <a:buNone/>
              <a:defRPr b="0"/>
            </a:lvl1pPr>
            <a:lvl2pPr marL="628461" indent="-171399" algn="r">
              <a:buClr>
                <a:srgbClr val="F08800"/>
              </a:buClr>
              <a:buFont typeface="Symbol" pitchFamily="2" charset="2"/>
              <a:buChar char="-"/>
              <a:defRPr b="0"/>
            </a:lvl2pPr>
            <a:lvl3pPr marL="914126" indent="0" algn="r">
              <a:buFont typeface="Symbol" pitchFamily="2" charset="2"/>
              <a:buNone/>
              <a:defRPr b="0"/>
            </a:lvl3pPr>
          </a:lstStyle>
          <a:p>
            <a:pPr marL="171399" marR="0" lvl="0" indent="-171399" algn="r" defTabSz="914126" rtl="0" eaLnBrk="1" fontAlgn="auto" latinLnBrk="0" hangingPunct="1">
              <a:lnSpc>
                <a:spcPts val="1400"/>
              </a:lnSpc>
              <a:spcBef>
                <a:spcPts val="1000"/>
              </a:spcBef>
              <a:spcAft>
                <a:spcPts val="0"/>
              </a:spcAft>
              <a:buClrTx/>
              <a:buSzTx/>
              <a:tabLst/>
              <a:defRPr/>
            </a:pPr>
            <a:r>
              <a:rPr lang="en-US"/>
              <a:t>Placeholder text</a:t>
            </a:r>
          </a:p>
        </p:txBody>
      </p:sp>
      <p:pic>
        <p:nvPicPr>
          <p:cNvPr id="15" name="Picture 14"/>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550048" y="6294875"/>
            <a:ext cx="576000" cy="263710"/>
          </a:xfrm>
          <a:prstGeom prst="rect">
            <a:avLst/>
          </a:prstGeom>
        </p:spPr>
      </p:pic>
    </p:spTree>
    <p:extLst>
      <p:ext uri="{BB962C8B-B14F-4D97-AF65-F5344CB8AC3E}">
        <p14:creationId xmlns:p14="http://schemas.microsoft.com/office/powerpoint/2010/main" val="3568119573"/>
      </p:ext>
    </p:extLst>
  </p:cSld>
  <p:clrMapOvr>
    <a:masterClrMapping/>
  </p:clrMapOvr>
  <p:extLst>
    <p:ext uri="{DCECCB84-F9BA-43D5-87BE-67443E8EF086}">
      <p15:sldGuideLst xmlns:p15="http://schemas.microsoft.com/office/powerpoint/2012/main">
        <p15:guide id="1" pos="3069">
          <p15:clr>
            <a:srgbClr val="FBAE40"/>
          </p15:clr>
        </p15:guide>
        <p15:guide id="2" pos="347">
          <p15:clr>
            <a:srgbClr val="FBAE40"/>
          </p15:clr>
        </p15:guide>
        <p15:guide id="3" pos="3409">
          <p15:clr>
            <a:srgbClr val="FBAE40"/>
          </p15:clr>
        </p15:guide>
        <p15:guide id="4" pos="7333">
          <p15:clr>
            <a:srgbClr val="FBAE40"/>
          </p15:clr>
        </p15:guide>
        <p15:guide id="6" orient="horz" pos="346">
          <p15:clr>
            <a:srgbClr val="FBAE40"/>
          </p15:clr>
        </p15:guide>
        <p15:guide id="7" orient="horz" pos="3838">
          <p15:clr>
            <a:srgbClr val="FBAE40"/>
          </p15:clr>
        </p15:guide>
        <p15:guide id="8" pos="275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3_Titel und Inhalt">
    <p:spTree>
      <p:nvGrpSpPr>
        <p:cNvPr id="1" name=""/>
        <p:cNvGrpSpPr/>
        <p:nvPr/>
      </p:nvGrpSpPr>
      <p:grpSpPr>
        <a:xfrm>
          <a:off x="0" y="0"/>
          <a:ext cx="0" cy="0"/>
          <a:chOff x="0" y="0"/>
          <a:chExt cx="0" cy="0"/>
        </a:xfrm>
      </p:grpSpPr>
      <p:sp>
        <p:nvSpPr>
          <p:cNvPr id="13"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7">
                <a:solidFill>
                  <a:schemeClr val="accent2"/>
                </a:solidFill>
              </a:defRPr>
            </a:lvl1pPr>
            <a:lvl2pPr marL="0" indent="0">
              <a:spcAft>
                <a:spcPts val="0"/>
              </a:spcAft>
              <a:buFontTx/>
              <a:buNone/>
              <a:defRPr sz="2797">
                <a:solidFill>
                  <a:schemeClr val="accent2"/>
                </a:solidFill>
              </a:defRPr>
            </a:lvl2pPr>
            <a:lvl3pPr marL="0" indent="0">
              <a:spcAft>
                <a:spcPts val="0"/>
              </a:spcAft>
              <a:buFontTx/>
              <a:buNone/>
              <a:defRPr sz="2797">
                <a:solidFill>
                  <a:schemeClr val="accent2"/>
                </a:solidFill>
              </a:defRPr>
            </a:lvl3pPr>
            <a:lvl4pPr marL="0" indent="0">
              <a:spcAft>
                <a:spcPts val="0"/>
              </a:spcAft>
              <a:buFontTx/>
              <a:buNone/>
              <a:defRPr sz="2797">
                <a:solidFill>
                  <a:schemeClr val="accent2"/>
                </a:solidFill>
              </a:defRPr>
            </a:lvl4pPr>
            <a:lvl5pPr marL="0" indent="0">
              <a:spcAft>
                <a:spcPts val="0"/>
              </a:spcAft>
              <a:buFontTx/>
              <a:buNone/>
              <a:defRPr sz="2797">
                <a:solidFill>
                  <a:schemeClr val="accent2"/>
                </a:solidFill>
              </a:defRPr>
            </a:lvl5pPr>
            <a:lvl6pPr marL="0" indent="0">
              <a:spcAft>
                <a:spcPts val="0"/>
              </a:spcAft>
              <a:buFontTx/>
              <a:buNone/>
              <a:defRPr sz="2797">
                <a:solidFill>
                  <a:schemeClr val="accent2"/>
                </a:solidFill>
              </a:defRPr>
            </a:lvl6pPr>
            <a:lvl7pPr marL="0" indent="0">
              <a:spcAft>
                <a:spcPts val="0"/>
              </a:spcAft>
              <a:buFontTx/>
              <a:buNone/>
              <a:defRPr sz="2797">
                <a:solidFill>
                  <a:schemeClr val="accent2"/>
                </a:solidFill>
              </a:defRPr>
            </a:lvl7pPr>
            <a:lvl8pPr marL="0" indent="0">
              <a:spcAft>
                <a:spcPts val="0"/>
              </a:spcAft>
              <a:buFontTx/>
              <a:buNone/>
              <a:defRPr sz="2797">
                <a:solidFill>
                  <a:schemeClr val="accent2"/>
                </a:solidFill>
              </a:defRPr>
            </a:lvl8pPr>
            <a:lvl9pPr marL="0" indent="0">
              <a:spcAft>
                <a:spcPts val="0"/>
              </a:spcAft>
              <a:buFontTx/>
              <a:buNone/>
              <a:defRPr sz="2797">
                <a:solidFill>
                  <a:schemeClr val="accent2"/>
                </a:solidFill>
              </a:defRPr>
            </a:lvl9pPr>
          </a:lstStyle>
          <a:p>
            <a:pPr lvl="0"/>
            <a:r>
              <a:rPr lang="en-US"/>
              <a:t>Optional subtitle (in max. 1 line)</a:t>
            </a:r>
          </a:p>
        </p:txBody>
      </p:sp>
      <p:sp>
        <p:nvSpPr>
          <p:cNvPr id="2" name="Titel 1"/>
          <p:cNvSpPr>
            <a:spLocks noGrp="1"/>
          </p:cNvSpPr>
          <p:nvPr>
            <p:ph type="title" hasCustomPrompt="1"/>
          </p:nvPr>
        </p:nvSpPr>
        <p:spPr bwMode="gray"/>
        <p:txBody>
          <a:bodyPr/>
          <a:lstStyle/>
          <a:p>
            <a:r>
              <a:rPr lang="en-US" noProof="0"/>
              <a:t>Slide title (2 lines | max. 1 line with subtitle)</a:t>
            </a:r>
            <a:endParaRPr lang="en-US"/>
          </a:p>
        </p:txBody>
      </p:sp>
      <p:sp>
        <p:nvSpPr>
          <p:cNvPr id="7" name="Inhaltsplatzhalter 6"/>
          <p:cNvSpPr>
            <a:spLocks noGrp="1"/>
          </p:cNvSpPr>
          <p:nvPr>
            <p:ph sz="quarter" idx="14" hasCustomPrompt="1"/>
          </p:nvPr>
        </p:nvSpPr>
        <p:spPr>
          <a:xfrm>
            <a:off x="552827" y="1700808"/>
            <a:ext cx="10293319" cy="4248000"/>
          </a:xfrm>
        </p:spPr>
        <p:txBody>
          <a:bodyPr/>
          <a:lstStyle>
            <a:lvl1pPr>
              <a:defRPr/>
            </a:lvl1pPr>
          </a:lstStyle>
          <a:p>
            <a:pPr lvl="0"/>
            <a:r>
              <a:rPr lang="en-US"/>
              <a:t>You can use this field to enter text, a table, a diagram or </a:t>
            </a:r>
            <a:r>
              <a:rPr lang="en-US" err="1"/>
              <a:t>SmartArts</a:t>
            </a:r>
            <a:r>
              <a:rPr lang="en-US"/>
              <a:t>. Use the buttons “Increase List Level” for </a:t>
            </a:r>
            <a:r>
              <a:rPr lang="en-US" err="1"/>
              <a:t>copytext</a:t>
            </a:r>
            <a:r>
              <a:rPr lang="en-US"/>
              <a:t> or bullet levels. Use the icons below to create visual content.</a:t>
            </a:r>
          </a:p>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Tree>
    <p:extLst>
      <p:ext uri="{BB962C8B-B14F-4D97-AF65-F5344CB8AC3E}">
        <p14:creationId xmlns:p14="http://schemas.microsoft.com/office/powerpoint/2010/main" val="200390963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Title">
    <p:spTree>
      <p:nvGrpSpPr>
        <p:cNvPr id="1" name=""/>
        <p:cNvGrpSpPr/>
        <p:nvPr/>
      </p:nvGrpSpPr>
      <p:grpSpPr>
        <a:xfrm>
          <a:off x="0" y="0"/>
          <a:ext cx="0" cy="0"/>
          <a:chOff x="0" y="0"/>
          <a:chExt cx="0" cy="0"/>
        </a:xfrm>
      </p:grpSpPr>
      <p:sp>
        <p:nvSpPr>
          <p:cNvPr id="10" name="Rechteck 13"/>
          <p:cNvSpPr/>
          <p:nvPr userDrawn="1"/>
        </p:nvSpPr>
        <p:spPr bwMode="gray">
          <a:xfrm>
            <a:off x="193624" y="6237312"/>
            <a:ext cx="10077752"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6" tIns="45708" rIns="91416" bIns="45708" numCol="1" spcCol="0" rtlCol="0" fromWordArt="0" anchor="ctr" anchorCtr="0" forceAA="0" compatLnSpc="1">
            <a:prstTxWarp prst="textNoShape">
              <a:avLst/>
            </a:prstTxWarp>
            <a:noAutofit/>
          </a:bodyPr>
          <a:lstStyle/>
          <a:p>
            <a:pPr algn="ctr"/>
            <a:endParaRPr lang="en-US" sz="1799" dirty="0">
              <a:solidFill>
                <a:schemeClr val="bg1"/>
              </a:solidFill>
            </a:endParaRPr>
          </a:p>
        </p:txBody>
      </p:sp>
      <p:pic>
        <p:nvPicPr>
          <p:cNvPr id="3199" name="Picture 127" descr="K:\Mann + Hummel\03_Vorlagen\03_PowerPoint\backup\Vignette_16x32_8_60prozent_2016.01.27.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187995" y="188914"/>
            <a:ext cx="11804751" cy="5761037"/>
          </a:xfrm>
          <a:prstGeom prst="rect">
            <a:avLst/>
          </a:prstGeom>
          <a:noFill/>
          <a:extLst>
            <a:ext uri="{909E8E84-426E-40DD-AFC4-6F175D3DCCD1}">
              <a14:hiddenFill xmlns:a14="http://schemas.microsoft.com/office/drawing/2010/main">
                <a:solidFill>
                  <a:srgbClr val="FFFFFF"/>
                </a:solidFill>
              </a14:hiddenFill>
            </a:ext>
          </a:extLst>
        </p:spPr>
      </p:pic>
      <p:sp>
        <p:nvSpPr>
          <p:cNvPr id="11" name="Titel 1"/>
          <p:cNvSpPr>
            <a:spLocks noGrp="1" noChangeAspect="1"/>
          </p:cNvSpPr>
          <p:nvPr>
            <p:ph type="ctrTitle" hasCustomPrompt="1"/>
          </p:nvPr>
        </p:nvSpPr>
        <p:spPr bwMode="gray">
          <a:xfrm>
            <a:off x="4224279" y="1196752"/>
            <a:ext cx="3743441" cy="3744416"/>
          </a:xfrm>
          <a:blipFill>
            <a:blip r:embed="rId3"/>
            <a:stretch>
              <a:fillRect/>
            </a:stretch>
          </a:blipFill>
        </p:spPr>
        <p:txBody>
          <a:bodyPr lIns="180000" tIns="144000" rIns="180000" bIns="144000">
            <a:noAutofit/>
          </a:bodyPr>
          <a:lstStyle>
            <a:lvl1pPr>
              <a:defRPr sz="2799" baseline="0"/>
            </a:lvl1pPr>
          </a:lstStyle>
          <a:p>
            <a:r>
              <a:rPr lang="en-US" dirty="0"/>
              <a:t>Title of presentation (M+H green &amp;     M+H light-green) </a:t>
            </a:r>
          </a:p>
        </p:txBody>
      </p:sp>
      <p:pic>
        <p:nvPicPr>
          <p:cNvPr id="3157" name="Picture 85"/>
          <p:cNvPicPr>
            <a:picLocks noChangeAspect="1" noChangeArrowheads="1"/>
          </p:cNvPicPr>
          <p:nvPr userDrawn="1"/>
        </p:nvPicPr>
        <p:blipFill>
          <a:blip r:embed="rId4" cstate="print">
            <a:extLst>
              <a:ext uri="{28A0092B-C50C-407E-A947-70E740481C1C}">
                <a14:useLocalDpi xmlns:a14="http://schemas.microsoft.com/office/drawing/2010/main" val="0"/>
              </a:ext>
            </a:extLst>
          </a:blip>
          <a:stretch>
            <a:fillRect/>
          </a:stretch>
        </p:blipFill>
        <p:spPr bwMode="gray">
          <a:xfrm>
            <a:off x="193624" y="6510889"/>
            <a:ext cx="1529602" cy="1211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Textplatzhalter 22"/>
          <p:cNvSpPr>
            <a:spLocks noGrp="1"/>
          </p:cNvSpPr>
          <p:nvPr>
            <p:ph type="body" sz="quarter" idx="10" hasCustomPrompt="1"/>
          </p:nvPr>
        </p:nvSpPr>
        <p:spPr bwMode="gray">
          <a:xfrm>
            <a:off x="4224279" y="4581128"/>
            <a:ext cx="3743441" cy="360040"/>
          </a:xfrm>
        </p:spPr>
        <p:txBody>
          <a:bodyPr lIns="180000" rIns="180000" anchor="t"/>
          <a:lstStyle>
            <a:lvl1pPr marL="0" indent="0">
              <a:spcAft>
                <a:spcPts val="0"/>
              </a:spcAft>
              <a:buFont typeface="Arial" panose="020B0604020202020204" pitchFamily="34" charset="0"/>
              <a:buNone/>
              <a:defRPr sz="1400"/>
            </a:lvl1pPr>
            <a:lvl2pPr marL="0" indent="0">
              <a:spcAft>
                <a:spcPts val="0"/>
              </a:spcAft>
              <a:buNone/>
              <a:defRPr sz="1400"/>
            </a:lvl2pPr>
            <a:lvl3pPr marL="0" indent="0">
              <a:spcAft>
                <a:spcPts val="0"/>
              </a:spcAft>
              <a:buNone/>
              <a:defRPr sz="1400"/>
            </a:lvl3pPr>
            <a:lvl4pPr marL="0" indent="0">
              <a:spcAft>
                <a:spcPts val="0"/>
              </a:spcAft>
              <a:buNone/>
              <a:defRPr sz="1400"/>
            </a:lvl4pPr>
            <a:lvl5pPr marL="0" indent="0">
              <a:spcAft>
                <a:spcPts val="0"/>
              </a:spcAft>
              <a:buNone/>
              <a:defRPr sz="1400"/>
            </a:lvl5pPr>
            <a:lvl6pPr marL="0" indent="0">
              <a:spcAft>
                <a:spcPts val="0"/>
              </a:spcAft>
              <a:buNone/>
              <a:defRPr sz="1400"/>
            </a:lvl6pPr>
            <a:lvl7pPr marL="0" indent="0">
              <a:spcAft>
                <a:spcPts val="0"/>
              </a:spcAft>
              <a:buNone/>
              <a:defRPr sz="1400"/>
            </a:lvl7pPr>
            <a:lvl8pPr marL="0" indent="0">
              <a:spcAft>
                <a:spcPts val="0"/>
              </a:spcAft>
              <a:buNone/>
              <a:defRPr sz="1400"/>
            </a:lvl8pPr>
            <a:lvl9pPr marL="0" indent="0">
              <a:spcAft>
                <a:spcPts val="0"/>
              </a:spcAft>
              <a:buNone/>
              <a:defRPr sz="1400"/>
            </a:lvl9pPr>
          </a:lstStyle>
          <a:p>
            <a:pPr lvl="0"/>
            <a:r>
              <a:rPr lang="en-US" noProof="0" dirty="0"/>
              <a:t>Date</a:t>
            </a:r>
          </a:p>
        </p:txBody>
      </p:sp>
      <p:sp>
        <p:nvSpPr>
          <p:cNvPr id="3" name="Untertitel 2"/>
          <p:cNvSpPr>
            <a:spLocks noGrp="1"/>
          </p:cNvSpPr>
          <p:nvPr>
            <p:ph type="subTitle" idx="1" hasCustomPrompt="1"/>
          </p:nvPr>
        </p:nvSpPr>
        <p:spPr bwMode="gray">
          <a:xfrm>
            <a:off x="4224279" y="4077072"/>
            <a:ext cx="3743441" cy="504056"/>
          </a:xfrm>
        </p:spPr>
        <p:txBody>
          <a:bodyPr lIns="180000" rIns="180000" anchor="b">
            <a:noAutofit/>
          </a:bodyPr>
          <a:lstStyle>
            <a:lvl1pPr marL="0" indent="0" algn="l">
              <a:spcBef>
                <a:spcPts val="200"/>
              </a:spcBef>
              <a:spcAft>
                <a:spcPts val="0"/>
              </a:spcAft>
              <a:buNone/>
              <a:defRPr sz="1400" baseline="0">
                <a:solidFill>
                  <a:schemeClr val="tx1"/>
                </a:solidFill>
              </a:defRPr>
            </a:lvl1pPr>
            <a:lvl2pPr marL="0" indent="0" algn="l">
              <a:spcBef>
                <a:spcPts val="200"/>
              </a:spcBef>
              <a:spcAft>
                <a:spcPts val="0"/>
              </a:spcAft>
              <a:buNone/>
              <a:defRPr sz="1400">
                <a:solidFill>
                  <a:schemeClr val="tx1"/>
                </a:solidFill>
              </a:defRPr>
            </a:lvl2pPr>
            <a:lvl3pPr marL="0" indent="0" algn="l">
              <a:spcBef>
                <a:spcPts val="200"/>
              </a:spcBef>
              <a:spcAft>
                <a:spcPts val="0"/>
              </a:spcAft>
              <a:buNone/>
              <a:defRPr sz="1400">
                <a:solidFill>
                  <a:schemeClr val="tx1"/>
                </a:solidFill>
              </a:defRPr>
            </a:lvl3pPr>
            <a:lvl4pPr marL="0" indent="0" algn="l">
              <a:spcBef>
                <a:spcPts val="200"/>
              </a:spcBef>
              <a:spcAft>
                <a:spcPts val="0"/>
              </a:spcAft>
              <a:buNone/>
              <a:defRPr sz="1400">
                <a:solidFill>
                  <a:schemeClr val="tx1"/>
                </a:solidFill>
              </a:defRPr>
            </a:lvl4pPr>
            <a:lvl5pPr marL="0" indent="0" algn="l">
              <a:spcBef>
                <a:spcPts val="200"/>
              </a:spcBef>
              <a:spcAft>
                <a:spcPts val="0"/>
              </a:spcAft>
              <a:buNone/>
              <a:defRPr sz="1400">
                <a:solidFill>
                  <a:schemeClr val="tx1"/>
                </a:solidFill>
              </a:defRPr>
            </a:lvl5pPr>
            <a:lvl6pPr marL="0" indent="0" algn="l">
              <a:spcBef>
                <a:spcPts val="200"/>
              </a:spcBef>
              <a:spcAft>
                <a:spcPts val="0"/>
              </a:spcAft>
              <a:buNone/>
              <a:defRPr sz="1400">
                <a:solidFill>
                  <a:schemeClr val="tx1"/>
                </a:solidFill>
              </a:defRPr>
            </a:lvl6pPr>
            <a:lvl7pPr marL="0" indent="0" algn="l">
              <a:spcBef>
                <a:spcPts val="200"/>
              </a:spcBef>
              <a:spcAft>
                <a:spcPts val="0"/>
              </a:spcAft>
              <a:buNone/>
              <a:defRPr sz="1400">
                <a:solidFill>
                  <a:schemeClr val="tx1"/>
                </a:solidFill>
              </a:defRPr>
            </a:lvl7pPr>
            <a:lvl8pPr marL="0" indent="0" algn="l">
              <a:spcBef>
                <a:spcPts val="200"/>
              </a:spcBef>
              <a:spcAft>
                <a:spcPts val="0"/>
              </a:spcAft>
              <a:buNone/>
              <a:defRPr sz="1400">
                <a:solidFill>
                  <a:schemeClr val="tx1"/>
                </a:solidFill>
              </a:defRPr>
            </a:lvl8pPr>
            <a:lvl9pPr marL="0" indent="0" algn="l">
              <a:spcBef>
                <a:spcPts val="200"/>
              </a:spcBef>
              <a:spcAft>
                <a:spcPts val="0"/>
              </a:spcAft>
              <a:buNone/>
              <a:defRPr sz="1400">
                <a:solidFill>
                  <a:schemeClr val="tx1"/>
                </a:solidFill>
              </a:defRPr>
            </a:lvl9pPr>
          </a:lstStyle>
          <a:p>
            <a:r>
              <a:rPr lang="en-US" dirty="0"/>
              <a:t>Author</a:t>
            </a:r>
            <a:br>
              <a:rPr lang="en-US" dirty="0"/>
            </a:br>
            <a:r>
              <a:rPr lang="en-US" dirty="0"/>
              <a:t>Place</a:t>
            </a:r>
          </a:p>
        </p:txBody>
      </p:sp>
    </p:spTree>
    <p:extLst>
      <p:ext uri="{BB962C8B-B14F-4D97-AF65-F5344CB8AC3E}">
        <p14:creationId xmlns:p14="http://schemas.microsoft.com/office/powerpoint/2010/main" val="193902246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pic>
        <p:nvPicPr>
          <p:cNvPr id="16" name="Picture 127" descr="K:\Mann + Hummel\03_Vorlagen\03_PowerPoint\backup\Vignette_16x32_8_60prozent_2016.01.27.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187995" y="188914"/>
            <a:ext cx="11804751" cy="5761037"/>
          </a:xfrm>
          <a:prstGeom prst="rect">
            <a:avLst/>
          </a:prstGeom>
          <a:noFill/>
          <a:extLst>
            <a:ext uri="{909E8E84-426E-40DD-AFC4-6F175D3DCCD1}">
              <a14:hiddenFill xmlns:a14="http://schemas.microsoft.com/office/drawing/2010/main">
                <a:solidFill>
                  <a:srgbClr val="FFFFFF"/>
                </a:solidFill>
              </a14:hiddenFill>
            </a:ext>
          </a:extLst>
        </p:spPr>
      </p:pic>
      <p:sp>
        <p:nvSpPr>
          <p:cNvPr id="11" name="Freeform 7"/>
          <p:cNvSpPr>
            <a:spLocks noChangeAspect="1"/>
          </p:cNvSpPr>
          <p:nvPr/>
        </p:nvSpPr>
        <p:spPr bwMode="gray">
          <a:xfrm flipH="1">
            <a:off x="88647" y="800720"/>
            <a:ext cx="104249" cy="108000"/>
          </a:xfrm>
          <a:custGeom>
            <a:avLst/>
            <a:gdLst/>
            <a:ahLst/>
            <a:cxnLst>
              <a:cxn ang="0">
                <a:pos x="56" y="58"/>
              </a:cxn>
              <a:cxn ang="0">
                <a:pos x="0" y="0"/>
              </a:cxn>
              <a:cxn ang="0">
                <a:pos x="0" y="58"/>
              </a:cxn>
              <a:cxn ang="0">
                <a:pos x="56" y="58"/>
              </a:cxn>
            </a:cxnLst>
            <a:rect l="0" t="0" r="r" b="b"/>
            <a:pathLst>
              <a:path w="56" h="58">
                <a:moveTo>
                  <a:pt x="56" y="58"/>
                </a:moveTo>
                <a:lnTo>
                  <a:pt x="0" y="0"/>
                </a:lnTo>
                <a:lnTo>
                  <a:pt x="0" y="58"/>
                </a:lnTo>
                <a:lnTo>
                  <a:pt x="56" y="58"/>
                </a:lnTo>
                <a:close/>
              </a:path>
            </a:pathLst>
          </a:custGeom>
          <a:solidFill>
            <a:schemeClr val="bg2">
              <a:lumMod val="50000"/>
            </a:schemeClr>
          </a:solidFill>
          <a:ln w="9525">
            <a:noFill/>
            <a:round/>
            <a:headEnd/>
            <a:tailEnd/>
          </a:ln>
        </p:spPr>
        <p:txBody>
          <a:bodyPr vert="horz" wrap="square" lIns="91416" tIns="45708" rIns="91416" bIns="45708" numCol="1" anchor="t" anchorCtr="0" compatLnSpc="1">
            <a:prstTxWarp prst="textNoShape">
              <a:avLst/>
            </a:prstTxWarp>
          </a:bodyPr>
          <a:lstStyle/>
          <a:p>
            <a:pPr algn="r"/>
            <a:endParaRPr lang="en-US" sz="1500" dirty="0">
              <a:solidFill>
                <a:schemeClr val="bg1"/>
              </a:solidFill>
            </a:endParaRPr>
          </a:p>
        </p:txBody>
      </p:sp>
      <p:sp>
        <p:nvSpPr>
          <p:cNvPr id="13" name="Textplatzhalter 12"/>
          <p:cNvSpPr>
            <a:spLocks noGrp="1"/>
          </p:cNvSpPr>
          <p:nvPr>
            <p:ph type="body" sz="quarter" idx="13" hasCustomPrompt="1"/>
          </p:nvPr>
        </p:nvSpPr>
        <p:spPr bwMode="gray">
          <a:xfrm>
            <a:off x="88262" y="908840"/>
            <a:ext cx="1009364" cy="1032384"/>
          </a:xfrm>
          <a:solidFill>
            <a:srgbClr val="C2C2C2"/>
          </a:solidFill>
        </p:spPr>
        <p:txBody>
          <a:bodyPr wrap="none" lIns="432000" tIns="54000" rIns="144000" bIns="54000">
            <a:spAutoFit/>
          </a:bodyPr>
          <a:lstStyle>
            <a:lvl1pPr marL="0" algn="l">
              <a:spcAft>
                <a:spcPts val="0"/>
              </a:spcAft>
              <a:buFontTx/>
              <a:buNone/>
              <a:defRPr sz="5998">
                <a:solidFill>
                  <a:schemeClr val="bg1"/>
                </a:solidFill>
              </a:defRPr>
            </a:lvl1pPr>
            <a:lvl2pPr marL="0" indent="0" algn="l">
              <a:spcAft>
                <a:spcPts val="0"/>
              </a:spcAft>
              <a:buFontTx/>
              <a:buNone/>
              <a:defRPr sz="4799">
                <a:solidFill>
                  <a:schemeClr val="bg1"/>
                </a:solidFill>
              </a:defRPr>
            </a:lvl2pPr>
            <a:lvl3pPr marL="0" indent="0" algn="l">
              <a:spcAft>
                <a:spcPts val="0"/>
              </a:spcAft>
              <a:buFontTx/>
              <a:buNone/>
              <a:defRPr sz="4799">
                <a:solidFill>
                  <a:schemeClr val="bg1"/>
                </a:solidFill>
              </a:defRPr>
            </a:lvl3pPr>
            <a:lvl4pPr marL="0" indent="0" algn="l">
              <a:spcAft>
                <a:spcPts val="0"/>
              </a:spcAft>
              <a:buFontTx/>
              <a:buNone/>
              <a:defRPr sz="4799">
                <a:solidFill>
                  <a:schemeClr val="bg1"/>
                </a:solidFill>
              </a:defRPr>
            </a:lvl4pPr>
            <a:lvl5pPr marL="0" indent="0" algn="l">
              <a:spcAft>
                <a:spcPts val="0"/>
              </a:spcAft>
              <a:buFontTx/>
              <a:buNone/>
              <a:defRPr sz="4799">
                <a:solidFill>
                  <a:schemeClr val="bg1"/>
                </a:solidFill>
              </a:defRPr>
            </a:lvl5pPr>
            <a:lvl6pPr marL="0" indent="0" algn="l">
              <a:spcAft>
                <a:spcPts val="0"/>
              </a:spcAft>
              <a:buFontTx/>
              <a:buNone/>
              <a:defRPr sz="4799">
                <a:solidFill>
                  <a:schemeClr val="bg1"/>
                </a:solidFill>
              </a:defRPr>
            </a:lvl6pPr>
            <a:lvl7pPr marL="0" indent="0" algn="l">
              <a:spcAft>
                <a:spcPts val="0"/>
              </a:spcAft>
              <a:buFontTx/>
              <a:buNone/>
              <a:defRPr sz="4799">
                <a:solidFill>
                  <a:schemeClr val="bg1"/>
                </a:solidFill>
              </a:defRPr>
            </a:lvl7pPr>
            <a:lvl8pPr marL="0" indent="0" algn="l">
              <a:spcAft>
                <a:spcPts val="0"/>
              </a:spcAft>
              <a:buFontTx/>
              <a:buNone/>
              <a:defRPr sz="4799">
                <a:solidFill>
                  <a:schemeClr val="bg1"/>
                </a:solidFill>
              </a:defRPr>
            </a:lvl8pPr>
            <a:lvl9pPr marL="0" indent="0" algn="l">
              <a:spcAft>
                <a:spcPts val="0"/>
              </a:spcAft>
              <a:buFontTx/>
              <a:buNone/>
              <a:defRPr sz="4799">
                <a:solidFill>
                  <a:schemeClr val="bg1"/>
                </a:solidFill>
              </a:defRPr>
            </a:lvl9pPr>
          </a:lstStyle>
          <a:p>
            <a:pPr lvl="0"/>
            <a:r>
              <a:rPr lang="en-US" dirty="0"/>
              <a:t>0</a:t>
            </a:r>
          </a:p>
        </p:txBody>
      </p:sp>
      <p:sp>
        <p:nvSpPr>
          <p:cNvPr id="17" name="Titel 16"/>
          <p:cNvSpPr>
            <a:spLocks noGrp="1"/>
          </p:cNvSpPr>
          <p:nvPr>
            <p:ph type="title" hasCustomPrompt="1"/>
          </p:nvPr>
        </p:nvSpPr>
        <p:spPr bwMode="gray">
          <a:xfrm>
            <a:off x="552827" y="3893569"/>
            <a:ext cx="10293319" cy="615553"/>
          </a:xfrm>
          <a:noFill/>
        </p:spPr>
        <p:txBody>
          <a:bodyPr anchor="b"/>
          <a:lstStyle>
            <a:lvl1pPr>
              <a:defRPr sz="3999">
                <a:solidFill>
                  <a:schemeClr val="bg1"/>
                </a:solidFill>
              </a:defRPr>
            </a:lvl1pPr>
          </a:lstStyle>
          <a:p>
            <a:r>
              <a:rPr lang="en-US" dirty="0"/>
              <a:t>Chapter name</a:t>
            </a:r>
          </a:p>
        </p:txBody>
      </p:sp>
      <p:sp>
        <p:nvSpPr>
          <p:cNvPr id="14" name="Rechteck 13"/>
          <p:cNvSpPr/>
          <p:nvPr userDrawn="1"/>
        </p:nvSpPr>
        <p:spPr bwMode="gray">
          <a:xfrm>
            <a:off x="193624" y="6237312"/>
            <a:ext cx="10077752"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6" tIns="45708" rIns="91416" bIns="45708" numCol="1" spcCol="0" rtlCol="0" fromWordArt="0" anchor="ctr" anchorCtr="0" forceAA="0" compatLnSpc="1">
            <a:prstTxWarp prst="textNoShape">
              <a:avLst/>
            </a:prstTxWarp>
            <a:noAutofit/>
          </a:bodyPr>
          <a:lstStyle/>
          <a:p>
            <a:pPr algn="ctr"/>
            <a:endParaRPr lang="en-US" sz="1799" dirty="0">
              <a:solidFill>
                <a:schemeClr val="bg1"/>
              </a:solidFill>
            </a:endParaRPr>
          </a:p>
        </p:txBody>
      </p:sp>
      <p:pic>
        <p:nvPicPr>
          <p:cNvPr id="18" name="Picture 85"/>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gray">
          <a:xfrm>
            <a:off x="193624" y="6510889"/>
            <a:ext cx="1529602" cy="1211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 Placeholder 2"/>
          <p:cNvSpPr>
            <a:spLocks noGrp="1"/>
          </p:cNvSpPr>
          <p:nvPr>
            <p:ph type="body" sz="quarter" idx="14" hasCustomPrompt="1"/>
          </p:nvPr>
        </p:nvSpPr>
        <p:spPr>
          <a:xfrm>
            <a:off x="552827" y="4725144"/>
            <a:ext cx="10293319" cy="936104"/>
          </a:xfrm>
        </p:spPr>
        <p:txBody>
          <a:bodyPr/>
          <a:lstStyle>
            <a:lvl1pPr marL="0" indent="0">
              <a:spcAft>
                <a:spcPts val="0"/>
              </a:spcAft>
              <a:buNone/>
              <a:defRPr sz="1799">
                <a:solidFill>
                  <a:schemeClr val="bg1"/>
                </a:solidFill>
              </a:defRPr>
            </a:lvl1pPr>
            <a:lvl2pPr marL="0" indent="0">
              <a:spcAft>
                <a:spcPts val="0"/>
              </a:spcAft>
              <a:buNone/>
              <a:defRPr sz="1799">
                <a:solidFill>
                  <a:schemeClr val="bg1"/>
                </a:solidFill>
              </a:defRPr>
            </a:lvl2pPr>
            <a:lvl3pPr marL="0" indent="0">
              <a:spcAft>
                <a:spcPts val="0"/>
              </a:spcAft>
              <a:buNone/>
              <a:defRPr sz="1799">
                <a:solidFill>
                  <a:schemeClr val="bg1"/>
                </a:solidFill>
              </a:defRPr>
            </a:lvl3pPr>
            <a:lvl4pPr marL="0" indent="0">
              <a:spcAft>
                <a:spcPts val="0"/>
              </a:spcAft>
              <a:buNone/>
              <a:defRPr sz="1799">
                <a:solidFill>
                  <a:schemeClr val="bg1"/>
                </a:solidFill>
              </a:defRPr>
            </a:lvl4pPr>
            <a:lvl5pPr marL="0" indent="0">
              <a:spcAft>
                <a:spcPts val="0"/>
              </a:spcAft>
              <a:buNone/>
              <a:defRPr sz="1799">
                <a:solidFill>
                  <a:schemeClr val="bg1"/>
                </a:solidFill>
              </a:defRPr>
            </a:lvl5pPr>
            <a:lvl6pPr marL="0" indent="0">
              <a:spcAft>
                <a:spcPts val="0"/>
              </a:spcAft>
              <a:buNone/>
              <a:defRPr sz="1799">
                <a:solidFill>
                  <a:schemeClr val="bg1"/>
                </a:solidFill>
              </a:defRPr>
            </a:lvl6pPr>
            <a:lvl7pPr marL="0" indent="0">
              <a:spcAft>
                <a:spcPts val="0"/>
              </a:spcAft>
              <a:buNone/>
              <a:defRPr sz="1799">
                <a:solidFill>
                  <a:schemeClr val="bg1"/>
                </a:solidFill>
              </a:defRPr>
            </a:lvl7pPr>
            <a:lvl8pPr marL="0" indent="0">
              <a:spcAft>
                <a:spcPts val="0"/>
              </a:spcAft>
              <a:buNone/>
              <a:defRPr sz="1799">
                <a:solidFill>
                  <a:schemeClr val="bg1"/>
                </a:solidFill>
              </a:defRPr>
            </a:lvl8pPr>
            <a:lvl9pPr marL="0" indent="0">
              <a:spcAft>
                <a:spcPts val="0"/>
              </a:spcAft>
              <a:buNone/>
              <a:defRPr sz="1799">
                <a:solidFill>
                  <a:schemeClr val="bg1"/>
                </a:solidFill>
              </a:defRPr>
            </a:lvl9pPr>
          </a:lstStyle>
          <a:p>
            <a:pPr lvl="0"/>
            <a:r>
              <a:rPr lang="en-US" noProof="0" dirty="0"/>
              <a:t>Short Summary to the next chapter (max. 3 lines)</a:t>
            </a:r>
          </a:p>
        </p:txBody>
      </p:sp>
    </p:spTree>
    <p:extLst>
      <p:ext uri="{BB962C8B-B14F-4D97-AF65-F5344CB8AC3E}">
        <p14:creationId xmlns:p14="http://schemas.microsoft.com/office/powerpoint/2010/main" val="15492817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3_Big picture with logo">
    <p:spTree>
      <p:nvGrpSpPr>
        <p:cNvPr id="1" name=""/>
        <p:cNvGrpSpPr/>
        <p:nvPr/>
      </p:nvGrpSpPr>
      <p:grpSpPr>
        <a:xfrm>
          <a:off x="0" y="0"/>
          <a:ext cx="0" cy="0"/>
          <a:chOff x="0" y="0"/>
          <a:chExt cx="0" cy="0"/>
        </a:xfrm>
      </p:grpSpPr>
      <p:sp>
        <p:nvSpPr>
          <p:cNvPr id="8" name="Bildplatzhalter 7"/>
          <p:cNvSpPr>
            <a:spLocks noGrp="1" noChangeAspect="1"/>
          </p:cNvSpPr>
          <p:nvPr>
            <p:ph type="pic" sz="quarter" idx="13" hasCustomPrompt="1"/>
          </p:nvPr>
        </p:nvSpPr>
        <p:spPr bwMode="gray">
          <a:xfrm>
            <a:off x="193624" y="188914"/>
            <a:ext cx="11805494" cy="5761036"/>
          </a:xfrm>
          <a:blipFill dpi="0" rotWithShape="1">
            <a:blip r:embed="rId2" cstate="print">
              <a:extLst>
                <a:ext uri="{28A0092B-C50C-407E-A947-70E740481C1C}">
                  <a14:useLocalDpi xmlns:a14="http://schemas.microsoft.com/office/drawing/2010/main" val="0"/>
                </a:ext>
              </a:extLst>
            </a:blip>
            <a:srcRect/>
            <a:stretch>
              <a:fillRect/>
            </a:stretch>
          </a:blipFill>
        </p:spPr>
        <p:txBody>
          <a:bodyPr lIns="0" tIns="576000" anchor="ctr" anchorCtr="0">
            <a:normAutofit/>
          </a:bodyPr>
          <a:lstStyle>
            <a:lvl1pPr marL="0" marR="0" indent="0" algn="ctr" defTabSz="914126" rtl="0" eaLnBrk="1" fontAlgn="auto" latinLnBrk="0" hangingPunct="1">
              <a:lnSpc>
                <a:spcPct val="100000"/>
              </a:lnSpc>
              <a:spcBef>
                <a:spcPts val="0"/>
              </a:spcBef>
              <a:spcAft>
                <a:spcPts val="400"/>
              </a:spcAft>
              <a:buClrTx/>
              <a:buSzTx/>
              <a:buFont typeface="Arial" panose="020B0604020202020204" pitchFamily="34" charset="0"/>
              <a:buNone/>
              <a:tabLst/>
              <a:defRPr sz="1200">
                <a:solidFill>
                  <a:schemeClr val="bg1"/>
                </a:solidFill>
              </a:defRPr>
            </a:lvl1pPr>
          </a:lstStyle>
          <a:p>
            <a:r>
              <a:rPr lang="en-US" noProof="0" dirty="0"/>
              <a:t>Insert a picture here</a:t>
            </a:r>
          </a:p>
        </p:txBody>
      </p:sp>
    </p:spTree>
    <p:extLst>
      <p:ext uri="{BB962C8B-B14F-4D97-AF65-F5344CB8AC3E}">
        <p14:creationId xmlns:p14="http://schemas.microsoft.com/office/powerpoint/2010/main" val="3111406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text with vignette">
    <p:spTree>
      <p:nvGrpSpPr>
        <p:cNvPr id="1" name=""/>
        <p:cNvGrpSpPr/>
        <p:nvPr/>
      </p:nvGrpSpPr>
      <p:grpSpPr>
        <a:xfrm>
          <a:off x="0" y="0"/>
          <a:ext cx="0" cy="0"/>
          <a:chOff x="0" y="0"/>
          <a:chExt cx="0" cy="0"/>
        </a:xfrm>
      </p:grpSpPr>
      <p:pic>
        <p:nvPicPr>
          <p:cNvPr id="8" name="Picture 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3" r="3"/>
          <a:stretch>
            <a:fillRect/>
          </a:stretch>
        </p:blipFill>
        <p:spPr bwMode="gray">
          <a:xfrm>
            <a:off x="193624" y="188914"/>
            <a:ext cx="11805494" cy="5761036"/>
          </a:xfrm>
          <a:prstGeom prst="rect">
            <a:avLst/>
          </a:prstGeom>
          <a:noFill/>
          <a:extLst>
            <a:ext uri="{909E8E84-426E-40DD-AFC4-6F175D3DCCD1}">
              <a14:hiddenFill xmlns:a14="http://schemas.microsoft.com/office/drawing/2010/main">
                <a:solidFill>
                  <a:srgbClr val="FFFFFF"/>
                </a:solidFill>
              </a14:hiddenFill>
            </a:ext>
          </a:extLst>
        </p:spPr>
      </p:pic>
      <p:sp>
        <p:nvSpPr>
          <p:cNvPr id="12" name="Textplatzhalter 9"/>
          <p:cNvSpPr>
            <a:spLocks noGrp="1" noChangeAspect="1"/>
          </p:cNvSpPr>
          <p:nvPr>
            <p:ph type="body" sz="quarter" idx="13" hasCustomPrompt="1"/>
          </p:nvPr>
        </p:nvSpPr>
        <p:spPr bwMode="gray">
          <a:xfrm>
            <a:off x="192880" y="188913"/>
            <a:ext cx="11805495" cy="5761038"/>
          </a:xfrm>
        </p:spPr>
        <p:txBody>
          <a:bodyPr lIns="360000" tIns="360000" rIns="360000" bIns="360000" anchor="ctr">
            <a:noAutofit/>
          </a:bodyPr>
          <a:lstStyle>
            <a:lvl1pPr marL="0" algn="ctr">
              <a:spcAft>
                <a:spcPts val="0"/>
              </a:spcAft>
              <a:buFontTx/>
              <a:buNone/>
              <a:defRPr sz="3199" baseline="0">
                <a:solidFill>
                  <a:schemeClr val="tx1">
                    <a:lumMod val="85000"/>
                    <a:lumOff val="15000"/>
                  </a:schemeClr>
                </a:solidFill>
              </a:defRPr>
            </a:lvl1pPr>
            <a:lvl2pPr marL="0" indent="0" algn="ctr">
              <a:spcAft>
                <a:spcPts val="0"/>
              </a:spcAft>
              <a:buFontTx/>
              <a:buNone/>
              <a:defRPr sz="3199" baseline="0">
                <a:solidFill>
                  <a:schemeClr val="tx1">
                    <a:lumMod val="50000"/>
                    <a:lumOff val="50000"/>
                  </a:schemeClr>
                </a:solidFill>
              </a:defRPr>
            </a:lvl2pPr>
            <a:lvl3pPr marL="0" indent="0" algn="ctr">
              <a:spcBef>
                <a:spcPts val="1799"/>
              </a:spcBef>
              <a:spcAft>
                <a:spcPts val="0"/>
              </a:spcAft>
              <a:buFontTx/>
              <a:buNone/>
              <a:defRPr sz="1200" b="0">
                <a:solidFill>
                  <a:schemeClr val="tx1">
                    <a:lumMod val="50000"/>
                    <a:lumOff val="50000"/>
                  </a:schemeClr>
                </a:solidFill>
              </a:defRPr>
            </a:lvl3pPr>
            <a:lvl4pPr marL="0" indent="0">
              <a:spcAft>
                <a:spcPts val="0"/>
              </a:spcAft>
              <a:buFontTx/>
              <a:buNone/>
              <a:defRPr sz="1200" b="1">
                <a:solidFill>
                  <a:schemeClr val="tx1"/>
                </a:solidFill>
              </a:defRPr>
            </a:lvl4pPr>
            <a:lvl5pPr marL="0" indent="0">
              <a:spcAft>
                <a:spcPts val="0"/>
              </a:spcAft>
              <a:buFontTx/>
              <a:buNone/>
              <a:defRPr sz="1200" b="1">
                <a:solidFill>
                  <a:schemeClr val="tx1"/>
                </a:solidFill>
              </a:defRPr>
            </a:lvl5pPr>
            <a:lvl6pPr marL="0" indent="0">
              <a:spcAft>
                <a:spcPts val="0"/>
              </a:spcAft>
              <a:buFontTx/>
              <a:buNone/>
              <a:defRPr sz="1200" b="1">
                <a:solidFill>
                  <a:schemeClr val="tx1"/>
                </a:solidFill>
              </a:defRPr>
            </a:lvl6pPr>
            <a:lvl7pPr marL="0" indent="0">
              <a:spcAft>
                <a:spcPts val="0"/>
              </a:spcAft>
              <a:buFontTx/>
              <a:buNone/>
              <a:defRPr sz="1200" b="1">
                <a:solidFill>
                  <a:schemeClr val="tx1"/>
                </a:solidFill>
              </a:defRPr>
            </a:lvl7pPr>
            <a:lvl8pPr marL="0" indent="0">
              <a:spcAft>
                <a:spcPts val="0"/>
              </a:spcAft>
              <a:buFontTx/>
              <a:buNone/>
              <a:defRPr sz="1200" b="1">
                <a:solidFill>
                  <a:schemeClr val="tx1"/>
                </a:solidFill>
              </a:defRPr>
            </a:lvl8pPr>
            <a:lvl9pPr marL="0" indent="0">
              <a:spcAft>
                <a:spcPts val="0"/>
              </a:spcAft>
              <a:buFontTx/>
              <a:buNone/>
              <a:defRPr sz="1200" b="1">
                <a:solidFill>
                  <a:schemeClr val="tx1"/>
                </a:solidFill>
              </a:defRPr>
            </a:lvl9pPr>
          </a:lstStyle>
          <a:p>
            <a:pPr lvl="0"/>
            <a:r>
              <a:rPr lang="en-US" noProof="0" dirty="0"/>
              <a:t>Big Text first line</a:t>
            </a:r>
          </a:p>
          <a:p>
            <a:pPr lvl="1"/>
            <a:r>
              <a:rPr lang="en-US" noProof="0" dirty="0"/>
              <a:t>Big Text second line</a:t>
            </a:r>
          </a:p>
          <a:p>
            <a:pPr lvl="2"/>
            <a:r>
              <a:rPr lang="en-US" noProof="0" dirty="0"/>
              <a:t>Author</a:t>
            </a:r>
          </a:p>
        </p:txBody>
      </p:sp>
    </p:spTree>
    <p:extLst>
      <p:ext uri="{BB962C8B-B14F-4D97-AF65-F5344CB8AC3E}">
        <p14:creationId xmlns:p14="http://schemas.microsoft.com/office/powerpoint/2010/main" val="347413527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_Contact">
    <p:spTree>
      <p:nvGrpSpPr>
        <p:cNvPr id="1" name=""/>
        <p:cNvGrpSpPr/>
        <p:nvPr/>
      </p:nvGrpSpPr>
      <p:grpSpPr>
        <a:xfrm>
          <a:off x="0" y="0"/>
          <a:ext cx="0" cy="0"/>
          <a:chOff x="0" y="0"/>
          <a:chExt cx="0" cy="0"/>
        </a:xfrm>
      </p:grpSpPr>
      <p:sp>
        <p:nvSpPr>
          <p:cNvPr id="2" name="Rechteck 1"/>
          <p:cNvSpPr/>
          <p:nvPr userDrawn="1"/>
        </p:nvSpPr>
        <p:spPr bwMode="gray">
          <a:xfrm>
            <a:off x="193624" y="6237312"/>
            <a:ext cx="10149741"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6" tIns="45708" rIns="91416" bIns="45708" numCol="1" spcCol="0" rtlCol="0" fromWordArt="0" anchor="ctr" anchorCtr="0" forceAA="0" compatLnSpc="1">
            <a:prstTxWarp prst="textNoShape">
              <a:avLst/>
            </a:prstTxWarp>
            <a:noAutofit/>
          </a:bodyPr>
          <a:lstStyle/>
          <a:p>
            <a:pPr algn="ctr"/>
            <a:endParaRPr lang="en-US" sz="1799" noProof="0" dirty="0">
              <a:solidFill>
                <a:schemeClr val="bg1"/>
              </a:solidFill>
            </a:endParaRPr>
          </a:p>
        </p:txBody>
      </p:sp>
      <p:pic>
        <p:nvPicPr>
          <p:cNvPr id="32" name="Picture 127" descr="K:\Mann + Hummel\03_Vorlagen\03_PowerPoint\backup\Vignette_16x32_8_60prozent_2016.01.27.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187995" y="188913"/>
            <a:ext cx="11804751" cy="5761038"/>
          </a:xfrm>
          <a:prstGeom prst="rect">
            <a:avLst/>
          </a:prstGeom>
          <a:noFill/>
          <a:extLst>
            <a:ext uri="{909E8E84-426E-40DD-AFC4-6F175D3DCCD1}">
              <a14:hiddenFill xmlns:a14="http://schemas.microsoft.com/office/drawing/2010/main">
                <a:solidFill>
                  <a:srgbClr val="FFFFFF"/>
                </a:solidFill>
              </a14:hiddenFill>
            </a:ext>
          </a:extLst>
        </p:spPr>
      </p:pic>
      <p:grpSp>
        <p:nvGrpSpPr>
          <p:cNvPr id="9" name="Gruppierung 2"/>
          <p:cNvGrpSpPr>
            <a:grpSpLocks noChangeAspect="1"/>
          </p:cNvGrpSpPr>
          <p:nvPr userDrawn="1"/>
        </p:nvGrpSpPr>
        <p:grpSpPr bwMode="gray">
          <a:xfrm rot="21208675">
            <a:off x="2079149" y="1743277"/>
            <a:ext cx="4104875" cy="2659484"/>
            <a:chOff x="3013829" y="1420446"/>
            <a:chExt cx="3412817" cy="2210533"/>
          </a:xfrm>
        </p:grpSpPr>
        <p:sp>
          <p:nvSpPr>
            <p:cNvPr id="10" name="Rechteck 9"/>
            <p:cNvSpPr/>
            <p:nvPr/>
          </p:nvSpPr>
          <p:spPr bwMode="gray">
            <a:xfrm>
              <a:off x="3013829" y="1420446"/>
              <a:ext cx="3412817" cy="2210533"/>
            </a:xfrm>
            <a:prstGeom prst="rect">
              <a:avLst/>
            </a:prstGeom>
            <a:solidFill>
              <a:schemeClr val="bg1"/>
            </a:solidFill>
            <a:ln w="28575" cap="sq" cmpd="sng">
              <a:noFill/>
              <a:miter lim="800000"/>
            </a:ln>
            <a:effectLst>
              <a:outerShdw blurRad="65000" dist="50800" dir="12900000" kx="195000" ky="145000" algn="tl" rotWithShape="0">
                <a:srgbClr val="000000">
                  <a:alpha val="30000"/>
                </a:srgb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799" noProof="0" dirty="0"/>
            </a:p>
          </p:txBody>
        </p:sp>
        <p:grpSp>
          <p:nvGrpSpPr>
            <p:cNvPr id="12" name="Gruppierung 17"/>
            <p:cNvGrpSpPr/>
            <p:nvPr userDrawn="1"/>
          </p:nvGrpSpPr>
          <p:grpSpPr bwMode="gray">
            <a:xfrm>
              <a:off x="5378643" y="1587443"/>
              <a:ext cx="883009" cy="319627"/>
              <a:chOff x="2627313" y="2133600"/>
              <a:chExt cx="5210175" cy="1885950"/>
            </a:xfrm>
            <a:solidFill>
              <a:schemeClr val="accent1"/>
            </a:solidFill>
          </p:grpSpPr>
          <p:sp>
            <p:nvSpPr>
              <p:cNvPr id="13" name="Freeform 6"/>
              <p:cNvSpPr>
                <a:spLocks/>
              </p:cNvSpPr>
              <p:nvPr userDrawn="1"/>
            </p:nvSpPr>
            <p:spPr bwMode="gray">
              <a:xfrm>
                <a:off x="2627313" y="3159125"/>
                <a:ext cx="749300" cy="847725"/>
              </a:xfrm>
              <a:custGeom>
                <a:avLst/>
                <a:gdLst/>
                <a:ahLst/>
                <a:cxnLst>
                  <a:cxn ang="0">
                    <a:pos x="354" y="534"/>
                  </a:cxn>
                  <a:cxn ang="0">
                    <a:pos x="354" y="320"/>
                  </a:cxn>
                  <a:cxn ang="0">
                    <a:pos x="118" y="320"/>
                  </a:cxn>
                  <a:cxn ang="0">
                    <a:pos x="118" y="534"/>
                  </a:cxn>
                  <a:cxn ang="0">
                    <a:pos x="0" y="534"/>
                  </a:cxn>
                  <a:cxn ang="0">
                    <a:pos x="0" y="0"/>
                  </a:cxn>
                  <a:cxn ang="0">
                    <a:pos x="118" y="0"/>
                  </a:cxn>
                  <a:cxn ang="0">
                    <a:pos x="118" y="212"/>
                  </a:cxn>
                  <a:cxn ang="0">
                    <a:pos x="354" y="212"/>
                  </a:cxn>
                  <a:cxn ang="0">
                    <a:pos x="354" y="0"/>
                  </a:cxn>
                  <a:cxn ang="0">
                    <a:pos x="472" y="0"/>
                  </a:cxn>
                  <a:cxn ang="0">
                    <a:pos x="472" y="534"/>
                  </a:cxn>
                  <a:cxn ang="0">
                    <a:pos x="354" y="534"/>
                  </a:cxn>
                </a:cxnLst>
                <a:rect l="0" t="0" r="r" b="b"/>
                <a:pathLst>
                  <a:path w="472" h="534">
                    <a:moveTo>
                      <a:pt x="354" y="534"/>
                    </a:moveTo>
                    <a:lnTo>
                      <a:pt x="354" y="320"/>
                    </a:lnTo>
                    <a:lnTo>
                      <a:pt x="118" y="320"/>
                    </a:lnTo>
                    <a:lnTo>
                      <a:pt x="118" y="534"/>
                    </a:lnTo>
                    <a:lnTo>
                      <a:pt x="0" y="534"/>
                    </a:lnTo>
                    <a:lnTo>
                      <a:pt x="0" y="0"/>
                    </a:lnTo>
                    <a:lnTo>
                      <a:pt x="118" y="0"/>
                    </a:lnTo>
                    <a:lnTo>
                      <a:pt x="118" y="212"/>
                    </a:lnTo>
                    <a:lnTo>
                      <a:pt x="354" y="212"/>
                    </a:lnTo>
                    <a:lnTo>
                      <a:pt x="354" y="0"/>
                    </a:lnTo>
                    <a:lnTo>
                      <a:pt x="472" y="0"/>
                    </a:lnTo>
                    <a:lnTo>
                      <a:pt x="472" y="534"/>
                    </a:lnTo>
                    <a:lnTo>
                      <a:pt x="354"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14" name="Freeform 7"/>
              <p:cNvSpPr>
                <a:spLocks/>
              </p:cNvSpPr>
              <p:nvPr userDrawn="1"/>
            </p:nvSpPr>
            <p:spPr bwMode="gray">
              <a:xfrm>
                <a:off x="3544888" y="3159125"/>
                <a:ext cx="733425" cy="860425"/>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15" name="Freeform 8"/>
              <p:cNvSpPr>
                <a:spLocks/>
              </p:cNvSpPr>
              <p:nvPr userDrawn="1"/>
            </p:nvSpPr>
            <p:spPr bwMode="gray">
              <a:xfrm>
                <a:off x="3544888" y="3159125"/>
                <a:ext cx="733425" cy="860425"/>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16" name="Freeform 9"/>
              <p:cNvSpPr>
                <a:spLocks/>
              </p:cNvSpPr>
              <p:nvPr userDrawn="1"/>
            </p:nvSpPr>
            <p:spPr bwMode="gray">
              <a:xfrm>
                <a:off x="2627313" y="2139950"/>
                <a:ext cx="847725" cy="850900"/>
              </a:xfrm>
              <a:custGeom>
                <a:avLst/>
                <a:gdLst/>
                <a:ahLst/>
                <a:cxnLst>
                  <a:cxn ang="0">
                    <a:pos x="418" y="536"/>
                  </a:cxn>
                  <a:cxn ang="0">
                    <a:pos x="418" y="186"/>
                  </a:cxn>
                  <a:cxn ang="0">
                    <a:pos x="268" y="414"/>
                  </a:cxn>
                  <a:cxn ang="0">
                    <a:pos x="264" y="414"/>
                  </a:cxn>
                  <a:cxn ang="0">
                    <a:pos x="116" y="188"/>
                  </a:cxn>
                  <a:cxn ang="0">
                    <a:pos x="116" y="536"/>
                  </a:cxn>
                  <a:cxn ang="0">
                    <a:pos x="0" y="536"/>
                  </a:cxn>
                  <a:cxn ang="0">
                    <a:pos x="0" y="0"/>
                  </a:cxn>
                  <a:cxn ang="0">
                    <a:pos x="126" y="0"/>
                  </a:cxn>
                  <a:cxn ang="0">
                    <a:pos x="268" y="226"/>
                  </a:cxn>
                  <a:cxn ang="0">
                    <a:pos x="408" y="0"/>
                  </a:cxn>
                  <a:cxn ang="0">
                    <a:pos x="534" y="0"/>
                  </a:cxn>
                  <a:cxn ang="0">
                    <a:pos x="534" y="536"/>
                  </a:cxn>
                  <a:cxn ang="0">
                    <a:pos x="418" y="536"/>
                  </a:cxn>
                </a:cxnLst>
                <a:rect l="0" t="0" r="r" b="b"/>
                <a:pathLst>
                  <a:path w="534" h="536">
                    <a:moveTo>
                      <a:pt x="418" y="536"/>
                    </a:moveTo>
                    <a:lnTo>
                      <a:pt x="418" y="186"/>
                    </a:lnTo>
                    <a:lnTo>
                      <a:pt x="268" y="414"/>
                    </a:lnTo>
                    <a:lnTo>
                      <a:pt x="264" y="414"/>
                    </a:lnTo>
                    <a:lnTo>
                      <a:pt x="116" y="188"/>
                    </a:lnTo>
                    <a:lnTo>
                      <a:pt x="116" y="536"/>
                    </a:lnTo>
                    <a:lnTo>
                      <a:pt x="0" y="536"/>
                    </a:lnTo>
                    <a:lnTo>
                      <a:pt x="0" y="0"/>
                    </a:lnTo>
                    <a:lnTo>
                      <a:pt x="126" y="0"/>
                    </a:lnTo>
                    <a:lnTo>
                      <a:pt x="268" y="226"/>
                    </a:lnTo>
                    <a:lnTo>
                      <a:pt x="408" y="0"/>
                    </a:lnTo>
                    <a:lnTo>
                      <a:pt x="534" y="0"/>
                    </a:lnTo>
                    <a:lnTo>
                      <a:pt x="534" y="536"/>
                    </a:lnTo>
                    <a:lnTo>
                      <a:pt x="418"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17" name="Freeform 10"/>
              <p:cNvSpPr>
                <a:spLocks/>
              </p:cNvSpPr>
              <p:nvPr userDrawn="1"/>
            </p:nvSpPr>
            <p:spPr bwMode="gray">
              <a:xfrm>
                <a:off x="4535488" y="2139950"/>
                <a:ext cx="781050" cy="850900"/>
              </a:xfrm>
              <a:custGeom>
                <a:avLst/>
                <a:gdLst/>
                <a:ahLst/>
                <a:cxnLst>
                  <a:cxn ang="0">
                    <a:pos x="392" y="536"/>
                  </a:cxn>
                  <a:cxn ang="0">
                    <a:pos x="118" y="194"/>
                  </a:cxn>
                  <a:cxn ang="0">
                    <a:pos x="118" y="536"/>
                  </a:cxn>
                  <a:cxn ang="0">
                    <a:pos x="0" y="536"/>
                  </a:cxn>
                  <a:cxn ang="0">
                    <a:pos x="0" y="0"/>
                  </a:cxn>
                  <a:cxn ang="0">
                    <a:pos x="110" y="0"/>
                  </a:cxn>
                  <a:cxn ang="0">
                    <a:pos x="376" y="330"/>
                  </a:cxn>
                  <a:cxn ang="0">
                    <a:pos x="376" y="0"/>
                  </a:cxn>
                  <a:cxn ang="0">
                    <a:pos x="492" y="0"/>
                  </a:cxn>
                  <a:cxn ang="0">
                    <a:pos x="492" y="536"/>
                  </a:cxn>
                  <a:cxn ang="0">
                    <a:pos x="392" y="536"/>
                  </a:cxn>
                </a:cxnLst>
                <a:rect l="0" t="0" r="r" b="b"/>
                <a:pathLst>
                  <a:path w="492" h="536">
                    <a:moveTo>
                      <a:pt x="392" y="536"/>
                    </a:moveTo>
                    <a:lnTo>
                      <a:pt x="118" y="194"/>
                    </a:lnTo>
                    <a:lnTo>
                      <a:pt x="118" y="536"/>
                    </a:lnTo>
                    <a:lnTo>
                      <a:pt x="0" y="536"/>
                    </a:lnTo>
                    <a:lnTo>
                      <a:pt x="0" y="0"/>
                    </a:lnTo>
                    <a:lnTo>
                      <a:pt x="110" y="0"/>
                    </a:lnTo>
                    <a:lnTo>
                      <a:pt x="376" y="330"/>
                    </a:lnTo>
                    <a:lnTo>
                      <a:pt x="376" y="0"/>
                    </a:lnTo>
                    <a:lnTo>
                      <a:pt x="492" y="0"/>
                    </a:lnTo>
                    <a:lnTo>
                      <a:pt x="492" y="536"/>
                    </a:lnTo>
                    <a:lnTo>
                      <a:pt x="392"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18" name="Freeform 11"/>
              <p:cNvSpPr>
                <a:spLocks/>
              </p:cNvSpPr>
              <p:nvPr userDrawn="1"/>
            </p:nvSpPr>
            <p:spPr bwMode="gray">
              <a:xfrm>
                <a:off x="5475288" y="2139950"/>
                <a:ext cx="777875" cy="850900"/>
              </a:xfrm>
              <a:custGeom>
                <a:avLst/>
                <a:gdLst/>
                <a:ahLst/>
                <a:cxnLst>
                  <a:cxn ang="0">
                    <a:pos x="390" y="536"/>
                  </a:cxn>
                  <a:cxn ang="0">
                    <a:pos x="116" y="194"/>
                  </a:cxn>
                  <a:cxn ang="0">
                    <a:pos x="116" y="536"/>
                  </a:cxn>
                  <a:cxn ang="0">
                    <a:pos x="0" y="536"/>
                  </a:cxn>
                  <a:cxn ang="0">
                    <a:pos x="0" y="0"/>
                  </a:cxn>
                  <a:cxn ang="0">
                    <a:pos x="110" y="0"/>
                  </a:cxn>
                  <a:cxn ang="0">
                    <a:pos x="374" y="330"/>
                  </a:cxn>
                  <a:cxn ang="0">
                    <a:pos x="374" y="0"/>
                  </a:cxn>
                  <a:cxn ang="0">
                    <a:pos x="490" y="0"/>
                  </a:cxn>
                  <a:cxn ang="0">
                    <a:pos x="490" y="536"/>
                  </a:cxn>
                  <a:cxn ang="0">
                    <a:pos x="390" y="536"/>
                  </a:cxn>
                </a:cxnLst>
                <a:rect l="0" t="0" r="r" b="b"/>
                <a:pathLst>
                  <a:path w="490" h="536">
                    <a:moveTo>
                      <a:pt x="390" y="536"/>
                    </a:moveTo>
                    <a:lnTo>
                      <a:pt x="116" y="194"/>
                    </a:lnTo>
                    <a:lnTo>
                      <a:pt x="116" y="536"/>
                    </a:lnTo>
                    <a:lnTo>
                      <a:pt x="0" y="536"/>
                    </a:lnTo>
                    <a:lnTo>
                      <a:pt x="0" y="0"/>
                    </a:lnTo>
                    <a:lnTo>
                      <a:pt x="110" y="0"/>
                    </a:lnTo>
                    <a:lnTo>
                      <a:pt x="374" y="330"/>
                    </a:lnTo>
                    <a:lnTo>
                      <a:pt x="374" y="0"/>
                    </a:lnTo>
                    <a:lnTo>
                      <a:pt x="490" y="0"/>
                    </a:lnTo>
                    <a:lnTo>
                      <a:pt x="490" y="536"/>
                    </a:lnTo>
                    <a:lnTo>
                      <a:pt x="390"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19" name="Freeform 12"/>
              <p:cNvSpPr>
                <a:spLocks/>
              </p:cNvSpPr>
              <p:nvPr userDrawn="1"/>
            </p:nvSpPr>
            <p:spPr bwMode="gray">
              <a:xfrm>
                <a:off x="4446588" y="3159125"/>
                <a:ext cx="822325" cy="847725"/>
              </a:xfrm>
              <a:custGeom>
                <a:avLst/>
                <a:gdLst/>
                <a:ahLst/>
                <a:cxnLst>
                  <a:cxn ang="0">
                    <a:pos x="402" y="534"/>
                  </a:cxn>
                  <a:cxn ang="0">
                    <a:pos x="402" y="186"/>
                  </a:cxn>
                  <a:cxn ang="0">
                    <a:pos x="258" y="414"/>
                  </a:cxn>
                  <a:cxn ang="0">
                    <a:pos x="256" y="414"/>
                  </a:cxn>
                  <a:cxn ang="0">
                    <a:pos x="114" y="188"/>
                  </a:cxn>
                  <a:cxn ang="0">
                    <a:pos x="114" y="534"/>
                  </a:cxn>
                  <a:cxn ang="0">
                    <a:pos x="0" y="534"/>
                  </a:cxn>
                  <a:cxn ang="0">
                    <a:pos x="0" y="0"/>
                  </a:cxn>
                  <a:cxn ang="0">
                    <a:pos x="126" y="0"/>
                  </a:cxn>
                  <a:cxn ang="0">
                    <a:pos x="258" y="226"/>
                  </a:cxn>
                  <a:cxn ang="0">
                    <a:pos x="392" y="0"/>
                  </a:cxn>
                  <a:cxn ang="0">
                    <a:pos x="518" y="0"/>
                  </a:cxn>
                  <a:cxn ang="0">
                    <a:pos x="518" y="534"/>
                  </a:cxn>
                  <a:cxn ang="0">
                    <a:pos x="402" y="534"/>
                  </a:cxn>
                </a:cxnLst>
                <a:rect l="0" t="0" r="r" b="b"/>
                <a:pathLst>
                  <a:path w="518" h="534">
                    <a:moveTo>
                      <a:pt x="402" y="534"/>
                    </a:moveTo>
                    <a:lnTo>
                      <a:pt x="402" y="186"/>
                    </a:lnTo>
                    <a:lnTo>
                      <a:pt x="258" y="414"/>
                    </a:lnTo>
                    <a:lnTo>
                      <a:pt x="256" y="414"/>
                    </a:lnTo>
                    <a:lnTo>
                      <a:pt x="114" y="188"/>
                    </a:lnTo>
                    <a:lnTo>
                      <a:pt x="114" y="534"/>
                    </a:lnTo>
                    <a:lnTo>
                      <a:pt x="0" y="534"/>
                    </a:lnTo>
                    <a:lnTo>
                      <a:pt x="0" y="0"/>
                    </a:lnTo>
                    <a:lnTo>
                      <a:pt x="126" y="0"/>
                    </a:lnTo>
                    <a:lnTo>
                      <a:pt x="258" y="226"/>
                    </a:lnTo>
                    <a:lnTo>
                      <a:pt x="392" y="0"/>
                    </a:lnTo>
                    <a:lnTo>
                      <a:pt x="518" y="0"/>
                    </a:lnTo>
                    <a:lnTo>
                      <a:pt x="518"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20" name="Freeform 13"/>
              <p:cNvSpPr>
                <a:spLocks/>
              </p:cNvSpPr>
              <p:nvPr userDrawn="1"/>
            </p:nvSpPr>
            <p:spPr bwMode="gray">
              <a:xfrm>
                <a:off x="5430838" y="3159125"/>
                <a:ext cx="825500" cy="847725"/>
              </a:xfrm>
              <a:custGeom>
                <a:avLst/>
                <a:gdLst/>
                <a:ahLst/>
                <a:cxnLst>
                  <a:cxn ang="0">
                    <a:pos x="402" y="534"/>
                  </a:cxn>
                  <a:cxn ang="0">
                    <a:pos x="402" y="186"/>
                  </a:cxn>
                  <a:cxn ang="0">
                    <a:pos x="260" y="414"/>
                  </a:cxn>
                  <a:cxn ang="0">
                    <a:pos x="258" y="414"/>
                  </a:cxn>
                  <a:cxn ang="0">
                    <a:pos x="116" y="188"/>
                  </a:cxn>
                  <a:cxn ang="0">
                    <a:pos x="116" y="534"/>
                  </a:cxn>
                  <a:cxn ang="0">
                    <a:pos x="0" y="534"/>
                  </a:cxn>
                  <a:cxn ang="0">
                    <a:pos x="0" y="0"/>
                  </a:cxn>
                  <a:cxn ang="0">
                    <a:pos x="128" y="0"/>
                  </a:cxn>
                  <a:cxn ang="0">
                    <a:pos x="260" y="226"/>
                  </a:cxn>
                  <a:cxn ang="0">
                    <a:pos x="392" y="0"/>
                  </a:cxn>
                  <a:cxn ang="0">
                    <a:pos x="520" y="0"/>
                  </a:cxn>
                  <a:cxn ang="0">
                    <a:pos x="520" y="534"/>
                  </a:cxn>
                  <a:cxn ang="0">
                    <a:pos x="402" y="534"/>
                  </a:cxn>
                </a:cxnLst>
                <a:rect l="0" t="0" r="r" b="b"/>
                <a:pathLst>
                  <a:path w="520" h="534">
                    <a:moveTo>
                      <a:pt x="402" y="534"/>
                    </a:moveTo>
                    <a:lnTo>
                      <a:pt x="402" y="186"/>
                    </a:lnTo>
                    <a:lnTo>
                      <a:pt x="260" y="414"/>
                    </a:lnTo>
                    <a:lnTo>
                      <a:pt x="258" y="414"/>
                    </a:lnTo>
                    <a:lnTo>
                      <a:pt x="116" y="188"/>
                    </a:lnTo>
                    <a:lnTo>
                      <a:pt x="116" y="534"/>
                    </a:lnTo>
                    <a:lnTo>
                      <a:pt x="0" y="534"/>
                    </a:lnTo>
                    <a:lnTo>
                      <a:pt x="0" y="0"/>
                    </a:lnTo>
                    <a:lnTo>
                      <a:pt x="128" y="0"/>
                    </a:lnTo>
                    <a:lnTo>
                      <a:pt x="260" y="226"/>
                    </a:lnTo>
                    <a:lnTo>
                      <a:pt x="392" y="0"/>
                    </a:lnTo>
                    <a:lnTo>
                      <a:pt x="520" y="0"/>
                    </a:lnTo>
                    <a:lnTo>
                      <a:pt x="520"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21" name="Freeform 14"/>
              <p:cNvSpPr>
                <a:spLocks/>
              </p:cNvSpPr>
              <p:nvPr userDrawn="1"/>
            </p:nvSpPr>
            <p:spPr bwMode="gray">
              <a:xfrm>
                <a:off x="6415088" y="3159125"/>
                <a:ext cx="650875" cy="847725"/>
              </a:xfrm>
              <a:custGeom>
                <a:avLst/>
                <a:gdLst/>
                <a:ahLst/>
                <a:cxnLst>
                  <a:cxn ang="0">
                    <a:pos x="0" y="534"/>
                  </a:cxn>
                  <a:cxn ang="0">
                    <a:pos x="0" y="0"/>
                  </a:cxn>
                  <a:cxn ang="0">
                    <a:pos x="410" y="0"/>
                  </a:cxn>
                  <a:cxn ang="0">
                    <a:pos x="410" y="104"/>
                  </a:cxn>
                  <a:cxn ang="0">
                    <a:pos x="118" y="104"/>
                  </a:cxn>
                  <a:cxn ang="0">
                    <a:pos x="118" y="212"/>
                  </a:cxn>
                  <a:cxn ang="0">
                    <a:pos x="378" y="212"/>
                  </a:cxn>
                  <a:cxn ang="0">
                    <a:pos x="378" y="318"/>
                  </a:cxn>
                  <a:cxn ang="0">
                    <a:pos x="118" y="318"/>
                  </a:cxn>
                  <a:cxn ang="0">
                    <a:pos x="118" y="430"/>
                  </a:cxn>
                  <a:cxn ang="0">
                    <a:pos x="410" y="430"/>
                  </a:cxn>
                  <a:cxn ang="0">
                    <a:pos x="410" y="534"/>
                  </a:cxn>
                  <a:cxn ang="0">
                    <a:pos x="0" y="534"/>
                  </a:cxn>
                </a:cxnLst>
                <a:rect l="0" t="0" r="r" b="b"/>
                <a:pathLst>
                  <a:path w="410" h="534">
                    <a:moveTo>
                      <a:pt x="0" y="534"/>
                    </a:moveTo>
                    <a:lnTo>
                      <a:pt x="0" y="0"/>
                    </a:lnTo>
                    <a:lnTo>
                      <a:pt x="410" y="0"/>
                    </a:lnTo>
                    <a:lnTo>
                      <a:pt x="410" y="104"/>
                    </a:lnTo>
                    <a:lnTo>
                      <a:pt x="118" y="104"/>
                    </a:lnTo>
                    <a:lnTo>
                      <a:pt x="118" y="212"/>
                    </a:lnTo>
                    <a:lnTo>
                      <a:pt x="378" y="212"/>
                    </a:lnTo>
                    <a:lnTo>
                      <a:pt x="378" y="318"/>
                    </a:lnTo>
                    <a:lnTo>
                      <a:pt x="118" y="318"/>
                    </a:lnTo>
                    <a:lnTo>
                      <a:pt x="118" y="430"/>
                    </a:lnTo>
                    <a:lnTo>
                      <a:pt x="410" y="430"/>
                    </a:lnTo>
                    <a:lnTo>
                      <a:pt x="410"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22" name="Freeform 15"/>
              <p:cNvSpPr>
                <a:spLocks/>
              </p:cNvSpPr>
              <p:nvPr userDrawn="1"/>
            </p:nvSpPr>
            <p:spPr bwMode="gray">
              <a:xfrm>
                <a:off x="7227888" y="3159125"/>
                <a:ext cx="609600" cy="847725"/>
              </a:xfrm>
              <a:custGeom>
                <a:avLst/>
                <a:gdLst/>
                <a:ahLst/>
                <a:cxnLst>
                  <a:cxn ang="0">
                    <a:pos x="0" y="534"/>
                  </a:cxn>
                  <a:cxn ang="0">
                    <a:pos x="0" y="0"/>
                  </a:cxn>
                  <a:cxn ang="0">
                    <a:pos x="116" y="0"/>
                  </a:cxn>
                  <a:cxn ang="0">
                    <a:pos x="116" y="428"/>
                  </a:cxn>
                  <a:cxn ang="0">
                    <a:pos x="384" y="428"/>
                  </a:cxn>
                  <a:cxn ang="0">
                    <a:pos x="384" y="534"/>
                  </a:cxn>
                  <a:cxn ang="0">
                    <a:pos x="0" y="534"/>
                  </a:cxn>
                </a:cxnLst>
                <a:rect l="0" t="0" r="r" b="b"/>
                <a:pathLst>
                  <a:path w="384" h="534">
                    <a:moveTo>
                      <a:pt x="0" y="534"/>
                    </a:moveTo>
                    <a:lnTo>
                      <a:pt x="0" y="0"/>
                    </a:lnTo>
                    <a:lnTo>
                      <a:pt x="116" y="0"/>
                    </a:lnTo>
                    <a:lnTo>
                      <a:pt x="116" y="428"/>
                    </a:lnTo>
                    <a:lnTo>
                      <a:pt x="384" y="428"/>
                    </a:lnTo>
                    <a:lnTo>
                      <a:pt x="384"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23" name="Freeform 16"/>
              <p:cNvSpPr>
                <a:spLocks noEditPoints="1"/>
              </p:cNvSpPr>
              <p:nvPr userDrawn="1"/>
            </p:nvSpPr>
            <p:spPr bwMode="gray">
              <a:xfrm>
                <a:off x="3548063" y="2133600"/>
                <a:ext cx="911225" cy="857250"/>
              </a:xfrm>
              <a:custGeom>
                <a:avLst/>
                <a:gdLst/>
                <a:ahLst/>
                <a:cxnLst>
                  <a:cxn ang="0">
                    <a:pos x="212" y="316"/>
                  </a:cxn>
                  <a:cxn ang="0">
                    <a:pos x="286" y="142"/>
                  </a:cxn>
                  <a:cxn ang="0">
                    <a:pos x="360" y="316"/>
                  </a:cxn>
                  <a:cxn ang="0">
                    <a:pos x="212" y="316"/>
                  </a:cxn>
                  <a:cxn ang="0">
                    <a:pos x="342" y="0"/>
                  </a:cxn>
                  <a:cxn ang="0">
                    <a:pos x="232" y="0"/>
                  </a:cxn>
                  <a:cxn ang="0">
                    <a:pos x="0" y="540"/>
                  </a:cxn>
                  <a:cxn ang="0">
                    <a:pos x="120" y="540"/>
                  </a:cxn>
                  <a:cxn ang="0">
                    <a:pos x="170" y="420"/>
                  </a:cxn>
                  <a:cxn ang="0">
                    <a:pos x="402" y="420"/>
                  </a:cxn>
                  <a:cxn ang="0">
                    <a:pos x="452" y="540"/>
                  </a:cxn>
                  <a:cxn ang="0">
                    <a:pos x="574" y="540"/>
                  </a:cxn>
                  <a:cxn ang="0">
                    <a:pos x="342" y="0"/>
                  </a:cxn>
                </a:cxnLst>
                <a:rect l="0" t="0" r="r" b="b"/>
                <a:pathLst>
                  <a:path w="574" h="540">
                    <a:moveTo>
                      <a:pt x="212" y="316"/>
                    </a:moveTo>
                    <a:lnTo>
                      <a:pt x="286" y="142"/>
                    </a:lnTo>
                    <a:lnTo>
                      <a:pt x="360" y="316"/>
                    </a:lnTo>
                    <a:lnTo>
                      <a:pt x="212" y="316"/>
                    </a:lnTo>
                    <a:close/>
                    <a:moveTo>
                      <a:pt x="342" y="0"/>
                    </a:moveTo>
                    <a:lnTo>
                      <a:pt x="232" y="0"/>
                    </a:lnTo>
                    <a:lnTo>
                      <a:pt x="0" y="540"/>
                    </a:lnTo>
                    <a:lnTo>
                      <a:pt x="120" y="540"/>
                    </a:lnTo>
                    <a:lnTo>
                      <a:pt x="170" y="420"/>
                    </a:lnTo>
                    <a:lnTo>
                      <a:pt x="402" y="420"/>
                    </a:lnTo>
                    <a:lnTo>
                      <a:pt x="452" y="540"/>
                    </a:lnTo>
                    <a:lnTo>
                      <a:pt x="574" y="540"/>
                    </a:lnTo>
                    <a:lnTo>
                      <a:pt x="34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sp>
            <p:nvSpPr>
              <p:cNvPr id="24" name="Freeform 17"/>
              <p:cNvSpPr>
                <a:spLocks/>
              </p:cNvSpPr>
              <p:nvPr userDrawn="1"/>
            </p:nvSpPr>
            <p:spPr bwMode="gray">
              <a:xfrm>
                <a:off x="6538913" y="2139950"/>
                <a:ext cx="873125" cy="850900"/>
              </a:xfrm>
              <a:custGeom>
                <a:avLst/>
                <a:gdLst/>
                <a:ahLst/>
                <a:cxnLst>
                  <a:cxn ang="0">
                    <a:pos x="550" y="212"/>
                  </a:cxn>
                  <a:cxn ang="0">
                    <a:pos x="332" y="212"/>
                  </a:cxn>
                  <a:cxn ang="0">
                    <a:pos x="332" y="0"/>
                  </a:cxn>
                  <a:cxn ang="0">
                    <a:pos x="220" y="0"/>
                  </a:cxn>
                  <a:cxn ang="0">
                    <a:pos x="220" y="212"/>
                  </a:cxn>
                  <a:cxn ang="0">
                    <a:pos x="0" y="212"/>
                  </a:cxn>
                  <a:cxn ang="0">
                    <a:pos x="0" y="322"/>
                  </a:cxn>
                  <a:cxn ang="0">
                    <a:pos x="220" y="322"/>
                  </a:cxn>
                  <a:cxn ang="0">
                    <a:pos x="220" y="536"/>
                  </a:cxn>
                  <a:cxn ang="0">
                    <a:pos x="332" y="536"/>
                  </a:cxn>
                  <a:cxn ang="0">
                    <a:pos x="332" y="322"/>
                  </a:cxn>
                  <a:cxn ang="0">
                    <a:pos x="550" y="322"/>
                  </a:cxn>
                  <a:cxn ang="0">
                    <a:pos x="550" y="212"/>
                  </a:cxn>
                </a:cxnLst>
                <a:rect l="0" t="0" r="r" b="b"/>
                <a:pathLst>
                  <a:path w="550" h="536">
                    <a:moveTo>
                      <a:pt x="550" y="212"/>
                    </a:moveTo>
                    <a:lnTo>
                      <a:pt x="332" y="212"/>
                    </a:lnTo>
                    <a:lnTo>
                      <a:pt x="332" y="0"/>
                    </a:lnTo>
                    <a:lnTo>
                      <a:pt x="220" y="0"/>
                    </a:lnTo>
                    <a:lnTo>
                      <a:pt x="220" y="212"/>
                    </a:lnTo>
                    <a:lnTo>
                      <a:pt x="0" y="212"/>
                    </a:lnTo>
                    <a:lnTo>
                      <a:pt x="0" y="322"/>
                    </a:lnTo>
                    <a:lnTo>
                      <a:pt x="220" y="322"/>
                    </a:lnTo>
                    <a:lnTo>
                      <a:pt x="220" y="536"/>
                    </a:lnTo>
                    <a:lnTo>
                      <a:pt x="332" y="536"/>
                    </a:lnTo>
                    <a:lnTo>
                      <a:pt x="332" y="322"/>
                    </a:lnTo>
                    <a:lnTo>
                      <a:pt x="550" y="322"/>
                    </a:lnTo>
                    <a:lnTo>
                      <a:pt x="550" y="21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noProof="0" dirty="0"/>
              </a:p>
            </p:txBody>
          </p:sp>
        </p:grpSp>
      </p:grpSp>
      <p:sp>
        <p:nvSpPr>
          <p:cNvPr id="3" name="Textplatzhalter 2"/>
          <p:cNvSpPr>
            <a:spLocks noGrp="1"/>
          </p:cNvSpPr>
          <p:nvPr>
            <p:ph type="body" sz="quarter" idx="17" hasCustomPrompt="1"/>
          </p:nvPr>
        </p:nvSpPr>
        <p:spPr bwMode="gray">
          <a:xfrm rot="21180000">
            <a:off x="2333004" y="2964854"/>
            <a:ext cx="3709015" cy="251546"/>
          </a:xfrm>
        </p:spPr>
        <p:txBody>
          <a:bodyPr anchor="b">
            <a:normAutofit/>
          </a:bodyPr>
          <a:lstStyle>
            <a:lvl1pPr marL="0">
              <a:spcAft>
                <a:spcPts val="0"/>
              </a:spcAft>
              <a:buFontTx/>
              <a:buNone/>
              <a:defRPr sz="1600">
                <a:solidFill>
                  <a:schemeClr val="accent2"/>
                </a:solidFill>
              </a:defRPr>
            </a:lvl1pPr>
            <a:lvl2pPr marL="0" indent="0">
              <a:spcAft>
                <a:spcPts val="0"/>
              </a:spcAft>
              <a:buFontTx/>
              <a:buNone/>
              <a:defRPr sz="1600">
                <a:solidFill>
                  <a:schemeClr val="accent6"/>
                </a:solidFill>
              </a:defRPr>
            </a:lvl2pPr>
            <a:lvl3pPr marL="0" indent="0">
              <a:spcAft>
                <a:spcPts val="0"/>
              </a:spcAft>
              <a:buFontTx/>
              <a:buNone/>
              <a:defRPr sz="1600">
                <a:solidFill>
                  <a:schemeClr val="accent6"/>
                </a:solidFill>
              </a:defRPr>
            </a:lvl3pPr>
            <a:lvl4pPr marL="0" indent="0">
              <a:spcAft>
                <a:spcPts val="0"/>
              </a:spcAft>
              <a:buFontTx/>
              <a:buNone/>
              <a:defRPr sz="1600">
                <a:solidFill>
                  <a:schemeClr val="accent6"/>
                </a:solidFill>
              </a:defRPr>
            </a:lvl4pPr>
            <a:lvl5pPr marL="0" indent="0">
              <a:spcAft>
                <a:spcPts val="0"/>
              </a:spcAft>
              <a:buFontTx/>
              <a:buNone/>
              <a:defRPr sz="1600">
                <a:solidFill>
                  <a:schemeClr val="accent6"/>
                </a:solidFill>
              </a:defRPr>
            </a:lvl5pPr>
            <a:lvl6pPr marL="0" indent="0">
              <a:spcAft>
                <a:spcPts val="0"/>
              </a:spcAft>
              <a:buFontTx/>
              <a:buNone/>
              <a:defRPr sz="1600">
                <a:solidFill>
                  <a:schemeClr val="accent6"/>
                </a:solidFill>
              </a:defRPr>
            </a:lvl6pPr>
            <a:lvl7pPr marL="0" indent="0">
              <a:spcAft>
                <a:spcPts val="0"/>
              </a:spcAft>
              <a:buFontTx/>
              <a:buNone/>
              <a:defRPr sz="1600">
                <a:solidFill>
                  <a:schemeClr val="accent6"/>
                </a:solidFill>
              </a:defRPr>
            </a:lvl7pPr>
            <a:lvl8pPr marL="0" indent="0">
              <a:spcAft>
                <a:spcPts val="0"/>
              </a:spcAft>
              <a:buFontTx/>
              <a:buNone/>
              <a:defRPr sz="1600">
                <a:solidFill>
                  <a:schemeClr val="accent6"/>
                </a:solidFill>
              </a:defRPr>
            </a:lvl8pPr>
            <a:lvl9pPr marL="0" indent="0">
              <a:spcAft>
                <a:spcPts val="0"/>
              </a:spcAft>
              <a:buFontTx/>
              <a:buNone/>
              <a:defRPr sz="1600">
                <a:solidFill>
                  <a:schemeClr val="accent6"/>
                </a:solidFill>
              </a:defRPr>
            </a:lvl9pPr>
          </a:lstStyle>
          <a:p>
            <a:pPr lvl="0"/>
            <a:r>
              <a:rPr lang="en-US" noProof="0" dirty="0"/>
              <a:t>Position</a:t>
            </a:r>
          </a:p>
        </p:txBody>
      </p:sp>
      <p:sp>
        <p:nvSpPr>
          <p:cNvPr id="27" name="Titel 5"/>
          <p:cNvSpPr>
            <a:spLocks noGrp="1"/>
          </p:cNvSpPr>
          <p:nvPr>
            <p:ph type="title" hasCustomPrompt="1"/>
          </p:nvPr>
        </p:nvSpPr>
        <p:spPr bwMode="gray">
          <a:xfrm rot="21180000">
            <a:off x="2293557" y="2565325"/>
            <a:ext cx="3710216" cy="400459"/>
          </a:xfrm>
          <a:solidFill>
            <a:schemeClr val="bg1"/>
          </a:solidFill>
        </p:spPr>
        <p:txBody>
          <a:bodyPr vert="horz" lIns="0" tIns="0" rIns="0" bIns="0" anchor="b">
            <a:noAutofit/>
          </a:bodyPr>
          <a:lstStyle>
            <a:lvl1pPr marL="0" marR="0" indent="0" algn="l" defTabSz="457063" rtl="0" eaLnBrk="1" fontAlgn="auto" latinLnBrk="0" hangingPunct="1">
              <a:lnSpc>
                <a:spcPct val="90000"/>
              </a:lnSpc>
              <a:spcBef>
                <a:spcPct val="0"/>
              </a:spcBef>
              <a:spcAft>
                <a:spcPts val="0"/>
              </a:spcAft>
              <a:buClrTx/>
              <a:buSzTx/>
              <a:buFontTx/>
              <a:buNone/>
              <a:tabLst/>
              <a:defRPr sz="1600"/>
            </a:lvl1pPr>
          </a:lstStyle>
          <a:p>
            <a:r>
              <a:rPr lang="en-US" noProof="0" dirty="0"/>
              <a:t>Name Surname</a:t>
            </a:r>
          </a:p>
        </p:txBody>
      </p:sp>
      <p:sp>
        <p:nvSpPr>
          <p:cNvPr id="45" name="Textplatzhalter 6"/>
          <p:cNvSpPr>
            <a:spLocks noGrp="1"/>
          </p:cNvSpPr>
          <p:nvPr>
            <p:ph type="body" sz="quarter" idx="18" hasCustomPrompt="1"/>
          </p:nvPr>
        </p:nvSpPr>
        <p:spPr bwMode="gray">
          <a:xfrm>
            <a:off x="7248225" y="2636912"/>
            <a:ext cx="3599513" cy="432000"/>
          </a:xfrm>
          <a:prstGeom prst="rect">
            <a:avLst/>
          </a:prstGeom>
        </p:spPr>
        <p:txBody>
          <a:bodyPr anchor="t">
            <a:noAutofit/>
          </a:bodyPr>
          <a:lstStyle>
            <a:lvl1pPr marL="0" indent="0">
              <a:spcAft>
                <a:spcPts val="0"/>
              </a:spcAft>
              <a:buFontTx/>
              <a:buNone/>
              <a:defRPr sz="2799">
                <a:solidFill>
                  <a:schemeClr val="bg1"/>
                </a:solidFill>
              </a:defRPr>
            </a:lvl1pPr>
            <a:lvl2pPr marL="0" indent="0">
              <a:spcAft>
                <a:spcPts val="0"/>
              </a:spcAft>
              <a:buFontTx/>
              <a:buNone/>
              <a:defRPr sz="2399">
                <a:solidFill>
                  <a:schemeClr val="bg1"/>
                </a:solidFill>
              </a:defRPr>
            </a:lvl2pPr>
            <a:lvl3pPr marL="0" indent="0">
              <a:spcAft>
                <a:spcPts val="0"/>
              </a:spcAft>
              <a:buFontTx/>
              <a:buNone/>
              <a:defRPr sz="2399">
                <a:solidFill>
                  <a:schemeClr val="bg1"/>
                </a:solidFill>
              </a:defRPr>
            </a:lvl3pPr>
            <a:lvl4pPr marL="0" indent="0">
              <a:spcAft>
                <a:spcPts val="0"/>
              </a:spcAft>
              <a:buFontTx/>
              <a:buNone/>
              <a:defRPr sz="2399">
                <a:solidFill>
                  <a:schemeClr val="bg1"/>
                </a:solidFill>
              </a:defRPr>
            </a:lvl4pPr>
            <a:lvl5pPr marL="0" indent="0">
              <a:spcAft>
                <a:spcPts val="0"/>
              </a:spcAft>
              <a:buFontTx/>
              <a:buNone/>
              <a:defRPr sz="2399">
                <a:solidFill>
                  <a:schemeClr val="bg1"/>
                </a:solidFill>
              </a:defRPr>
            </a:lvl5pPr>
            <a:lvl6pPr marL="0" indent="0">
              <a:spcAft>
                <a:spcPts val="0"/>
              </a:spcAft>
              <a:buFontTx/>
              <a:buNone/>
              <a:defRPr sz="2399">
                <a:solidFill>
                  <a:schemeClr val="bg1"/>
                </a:solidFill>
              </a:defRPr>
            </a:lvl6pPr>
            <a:lvl7pPr marL="0" indent="0">
              <a:spcAft>
                <a:spcPts val="0"/>
              </a:spcAft>
              <a:buFontTx/>
              <a:buNone/>
              <a:defRPr sz="2399">
                <a:solidFill>
                  <a:schemeClr val="bg1"/>
                </a:solidFill>
              </a:defRPr>
            </a:lvl7pPr>
            <a:lvl8pPr marL="0" indent="0">
              <a:spcAft>
                <a:spcPts val="0"/>
              </a:spcAft>
              <a:buFontTx/>
              <a:buNone/>
              <a:defRPr sz="2399">
                <a:solidFill>
                  <a:schemeClr val="bg1"/>
                </a:solidFill>
              </a:defRPr>
            </a:lvl8pPr>
            <a:lvl9pPr marL="0" indent="0">
              <a:spcAft>
                <a:spcPts val="0"/>
              </a:spcAft>
              <a:buFontTx/>
              <a:buNone/>
              <a:defRPr sz="2399">
                <a:solidFill>
                  <a:schemeClr val="bg1"/>
                </a:solidFill>
              </a:defRPr>
            </a:lvl9pPr>
          </a:lstStyle>
          <a:p>
            <a:pPr lvl="0"/>
            <a:r>
              <a:rPr lang="en-US" noProof="0" dirty="0"/>
              <a:t>&lt;Thank you!&gt;</a:t>
            </a:r>
          </a:p>
        </p:txBody>
      </p:sp>
      <p:sp>
        <p:nvSpPr>
          <p:cNvPr id="4" name="Textplatzhalter 3"/>
          <p:cNvSpPr>
            <a:spLocks noGrp="1"/>
          </p:cNvSpPr>
          <p:nvPr>
            <p:ph type="body" sz="quarter" idx="19" hasCustomPrompt="1"/>
          </p:nvPr>
        </p:nvSpPr>
        <p:spPr bwMode="gray">
          <a:xfrm rot="21179971">
            <a:off x="2415265" y="3467630"/>
            <a:ext cx="1531791" cy="767067"/>
          </a:xfrm>
        </p:spPr>
        <p:txBody>
          <a:bodyPr>
            <a:noAutofit/>
          </a:bodyPr>
          <a:lstStyle>
            <a:lvl1pPr marL="0">
              <a:spcAft>
                <a:spcPts val="0"/>
              </a:spcAft>
              <a:buFontTx/>
              <a:buNone/>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dirty="0"/>
              <a:t>MANN+HUMMEL</a:t>
            </a:r>
            <a:br>
              <a:rPr lang="en-US" noProof="0" dirty="0"/>
            </a:br>
            <a:r>
              <a:rPr lang="en-US" noProof="0" dirty="0"/>
              <a:t>Address</a:t>
            </a:r>
          </a:p>
        </p:txBody>
      </p:sp>
      <p:sp>
        <p:nvSpPr>
          <p:cNvPr id="29" name="Textplatzhalter 3"/>
          <p:cNvSpPr>
            <a:spLocks noGrp="1"/>
          </p:cNvSpPr>
          <p:nvPr>
            <p:ph type="body" sz="quarter" idx="20" hasCustomPrompt="1"/>
          </p:nvPr>
        </p:nvSpPr>
        <p:spPr bwMode="gray">
          <a:xfrm rot="21179971">
            <a:off x="3975157" y="3240113"/>
            <a:ext cx="2142240" cy="767067"/>
          </a:xfrm>
        </p:spPr>
        <p:txBody>
          <a:bodyPr>
            <a:noAutofit/>
          </a:bodyPr>
          <a:lstStyle>
            <a:lvl1pPr marL="0" indent="0">
              <a:spcAft>
                <a:spcPts val="0"/>
              </a:spcAft>
              <a:buFontTx/>
              <a:buNone/>
              <a:tabLst>
                <a:tab pos="449128" algn="l"/>
              </a:tabLst>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dirty="0"/>
              <a:t>Phone   +xx </a:t>
            </a:r>
            <a:r>
              <a:rPr lang="en-US" noProof="0" dirty="0" err="1"/>
              <a:t>xxxx</a:t>
            </a:r>
            <a:r>
              <a:rPr lang="en-US" noProof="0" dirty="0"/>
              <a:t> xx-xx</a:t>
            </a:r>
            <a:br>
              <a:rPr lang="en-US" noProof="0" dirty="0"/>
            </a:br>
            <a:r>
              <a:rPr lang="en-US" noProof="0" dirty="0"/>
              <a:t>Fax        +xx </a:t>
            </a:r>
            <a:r>
              <a:rPr lang="en-US" noProof="0" dirty="0" err="1"/>
              <a:t>xxxx</a:t>
            </a:r>
            <a:r>
              <a:rPr lang="en-US" noProof="0" dirty="0"/>
              <a:t> xx-xx</a:t>
            </a:r>
            <a:br>
              <a:rPr lang="en-US" noProof="0" dirty="0"/>
            </a:br>
            <a:r>
              <a:rPr lang="en-US" noProof="0" dirty="0"/>
              <a:t>Mobile    +xx </a:t>
            </a:r>
            <a:r>
              <a:rPr lang="en-US" noProof="0" dirty="0" err="1"/>
              <a:t>xxxx</a:t>
            </a:r>
            <a:r>
              <a:rPr lang="en-US" noProof="0" dirty="0"/>
              <a:t> xx-xxx</a:t>
            </a:r>
            <a:br>
              <a:rPr lang="en-US" noProof="0" dirty="0"/>
            </a:br>
            <a:r>
              <a:rPr lang="en-US" noProof="0" dirty="0"/>
              <a:t>max.mustermann@mann-hummel.com</a:t>
            </a:r>
            <a:br>
              <a:rPr lang="en-US" noProof="0" dirty="0"/>
            </a:br>
            <a:r>
              <a:rPr lang="en-US" noProof="0" dirty="0"/>
              <a:t>www.mann-hummel.com</a:t>
            </a:r>
          </a:p>
        </p:txBody>
      </p:sp>
      <p:pic>
        <p:nvPicPr>
          <p:cNvPr id="31" name="Picture 85"/>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gray">
          <a:xfrm>
            <a:off x="193624" y="6510889"/>
            <a:ext cx="1529602" cy="1211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7573550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3_Title">
    <p:spTree>
      <p:nvGrpSpPr>
        <p:cNvPr id="1" name=""/>
        <p:cNvGrpSpPr/>
        <p:nvPr/>
      </p:nvGrpSpPr>
      <p:grpSpPr>
        <a:xfrm>
          <a:off x="0" y="0"/>
          <a:ext cx="0" cy="0"/>
          <a:chOff x="0" y="0"/>
          <a:chExt cx="0" cy="0"/>
        </a:xfrm>
      </p:grpSpPr>
      <p:sp>
        <p:nvSpPr>
          <p:cNvPr id="10" name="Rechteck 13"/>
          <p:cNvSpPr/>
          <p:nvPr userDrawn="1"/>
        </p:nvSpPr>
        <p:spPr bwMode="gray">
          <a:xfrm>
            <a:off x="193624" y="6237312"/>
            <a:ext cx="10077752"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6" tIns="45708" rIns="91416" bIns="45708" numCol="1" spcCol="0" rtlCol="0" fromWordArt="0" anchor="ctr" anchorCtr="0" forceAA="0" compatLnSpc="1">
            <a:prstTxWarp prst="textNoShape">
              <a:avLst/>
            </a:prstTxWarp>
            <a:noAutofit/>
          </a:bodyPr>
          <a:lstStyle/>
          <a:p>
            <a:pPr algn="ctr"/>
            <a:endParaRPr lang="en-US" sz="1799" dirty="0">
              <a:solidFill>
                <a:prstClr val="white"/>
              </a:solidFill>
            </a:endParaRPr>
          </a:p>
        </p:txBody>
      </p:sp>
      <p:pic>
        <p:nvPicPr>
          <p:cNvPr id="3199" name="Picture 127" descr="K:\Mann + Hummel\03_Vorlagen\03_PowerPoint\backup\Vignette_16x32_8_60prozent_2016.01.27.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187995" y="188914"/>
            <a:ext cx="11804751" cy="5761037"/>
          </a:xfrm>
          <a:prstGeom prst="rect">
            <a:avLst/>
          </a:prstGeom>
          <a:noFill/>
          <a:extLst>
            <a:ext uri="{909E8E84-426E-40DD-AFC4-6F175D3DCCD1}">
              <a14:hiddenFill xmlns:a14="http://schemas.microsoft.com/office/drawing/2010/main">
                <a:solidFill>
                  <a:srgbClr val="FFFFFF"/>
                </a:solidFill>
              </a14:hiddenFill>
            </a:ext>
          </a:extLst>
        </p:spPr>
      </p:pic>
      <p:sp>
        <p:nvSpPr>
          <p:cNvPr id="11" name="Titel 1"/>
          <p:cNvSpPr>
            <a:spLocks noGrp="1" noChangeAspect="1"/>
          </p:cNvSpPr>
          <p:nvPr>
            <p:ph type="ctrTitle" hasCustomPrompt="1"/>
          </p:nvPr>
        </p:nvSpPr>
        <p:spPr bwMode="gray">
          <a:xfrm>
            <a:off x="4224279" y="1196752"/>
            <a:ext cx="3743441" cy="3744416"/>
          </a:xfrm>
          <a:blipFill>
            <a:blip r:embed="rId3"/>
            <a:stretch>
              <a:fillRect/>
            </a:stretch>
          </a:blipFill>
        </p:spPr>
        <p:txBody>
          <a:bodyPr lIns="180000" tIns="144000" rIns="180000" bIns="144000">
            <a:noAutofit/>
          </a:bodyPr>
          <a:lstStyle>
            <a:lvl1pPr>
              <a:defRPr sz="2799" baseline="0"/>
            </a:lvl1pPr>
          </a:lstStyle>
          <a:p>
            <a:r>
              <a:rPr lang="en-US" dirty="0"/>
              <a:t>Title of presentation (M+H green &amp;     M+H light-green) </a:t>
            </a:r>
          </a:p>
        </p:txBody>
      </p:sp>
      <p:pic>
        <p:nvPicPr>
          <p:cNvPr id="3157" name="Picture 85"/>
          <p:cNvPicPr>
            <a:picLocks noChangeAspect="1" noChangeArrowheads="1"/>
          </p:cNvPicPr>
          <p:nvPr userDrawn="1"/>
        </p:nvPicPr>
        <p:blipFill>
          <a:blip r:embed="rId4" cstate="print">
            <a:extLst>
              <a:ext uri="{28A0092B-C50C-407E-A947-70E740481C1C}">
                <a14:useLocalDpi xmlns:a14="http://schemas.microsoft.com/office/drawing/2010/main" val="0"/>
              </a:ext>
            </a:extLst>
          </a:blip>
          <a:stretch>
            <a:fillRect/>
          </a:stretch>
        </p:blipFill>
        <p:spPr bwMode="gray">
          <a:xfrm>
            <a:off x="193624" y="6510889"/>
            <a:ext cx="1529602" cy="1211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Textplatzhalter 22"/>
          <p:cNvSpPr>
            <a:spLocks noGrp="1"/>
          </p:cNvSpPr>
          <p:nvPr>
            <p:ph type="body" sz="quarter" idx="10" hasCustomPrompt="1"/>
          </p:nvPr>
        </p:nvSpPr>
        <p:spPr bwMode="gray">
          <a:xfrm>
            <a:off x="4224279" y="4581128"/>
            <a:ext cx="3743441" cy="360040"/>
          </a:xfrm>
        </p:spPr>
        <p:txBody>
          <a:bodyPr lIns="180000" rIns="180000" anchor="t"/>
          <a:lstStyle>
            <a:lvl1pPr marL="0" indent="0">
              <a:spcAft>
                <a:spcPts val="0"/>
              </a:spcAft>
              <a:buFont typeface="Arial" panose="020B0604020202020204" pitchFamily="34" charset="0"/>
              <a:buNone/>
              <a:defRPr sz="1400"/>
            </a:lvl1pPr>
            <a:lvl2pPr marL="0" indent="0">
              <a:spcAft>
                <a:spcPts val="0"/>
              </a:spcAft>
              <a:buNone/>
              <a:defRPr sz="1400"/>
            </a:lvl2pPr>
            <a:lvl3pPr marL="0" indent="0">
              <a:spcAft>
                <a:spcPts val="0"/>
              </a:spcAft>
              <a:buNone/>
              <a:defRPr sz="1400"/>
            </a:lvl3pPr>
            <a:lvl4pPr marL="0" indent="0">
              <a:spcAft>
                <a:spcPts val="0"/>
              </a:spcAft>
              <a:buNone/>
              <a:defRPr sz="1400"/>
            </a:lvl4pPr>
            <a:lvl5pPr marL="0" indent="0">
              <a:spcAft>
                <a:spcPts val="0"/>
              </a:spcAft>
              <a:buNone/>
              <a:defRPr sz="1400"/>
            </a:lvl5pPr>
            <a:lvl6pPr marL="0" indent="0">
              <a:spcAft>
                <a:spcPts val="0"/>
              </a:spcAft>
              <a:buNone/>
              <a:defRPr sz="1400"/>
            </a:lvl6pPr>
            <a:lvl7pPr marL="0" indent="0">
              <a:spcAft>
                <a:spcPts val="0"/>
              </a:spcAft>
              <a:buNone/>
              <a:defRPr sz="1400"/>
            </a:lvl7pPr>
            <a:lvl8pPr marL="0" indent="0">
              <a:spcAft>
                <a:spcPts val="0"/>
              </a:spcAft>
              <a:buNone/>
              <a:defRPr sz="1400"/>
            </a:lvl8pPr>
            <a:lvl9pPr marL="0" indent="0">
              <a:spcAft>
                <a:spcPts val="0"/>
              </a:spcAft>
              <a:buNone/>
              <a:defRPr sz="1400"/>
            </a:lvl9pPr>
          </a:lstStyle>
          <a:p>
            <a:pPr lvl="0"/>
            <a:r>
              <a:rPr lang="en-US" noProof="0" dirty="0"/>
              <a:t>Date</a:t>
            </a:r>
          </a:p>
        </p:txBody>
      </p:sp>
      <p:sp>
        <p:nvSpPr>
          <p:cNvPr id="3" name="Untertitel 2"/>
          <p:cNvSpPr>
            <a:spLocks noGrp="1"/>
          </p:cNvSpPr>
          <p:nvPr>
            <p:ph type="subTitle" idx="1" hasCustomPrompt="1"/>
          </p:nvPr>
        </p:nvSpPr>
        <p:spPr bwMode="gray">
          <a:xfrm>
            <a:off x="4224279" y="4077072"/>
            <a:ext cx="3743441" cy="504056"/>
          </a:xfrm>
        </p:spPr>
        <p:txBody>
          <a:bodyPr lIns="180000" rIns="180000" anchor="b">
            <a:noAutofit/>
          </a:bodyPr>
          <a:lstStyle>
            <a:lvl1pPr marL="0" indent="0" algn="l">
              <a:spcBef>
                <a:spcPts val="200"/>
              </a:spcBef>
              <a:spcAft>
                <a:spcPts val="0"/>
              </a:spcAft>
              <a:buNone/>
              <a:defRPr sz="1400" baseline="0">
                <a:solidFill>
                  <a:schemeClr val="tx1"/>
                </a:solidFill>
              </a:defRPr>
            </a:lvl1pPr>
            <a:lvl2pPr marL="0" indent="0" algn="l">
              <a:spcBef>
                <a:spcPts val="200"/>
              </a:spcBef>
              <a:spcAft>
                <a:spcPts val="0"/>
              </a:spcAft>
              <a:buNone/>
              <a:defRPr sz="1400">
                <a:solidFill>
                  <a:schemeClr val="tx1"/>
                </a:solidFill>
              </a:defRPr>
            </a:lvl2pPr>
            <a:lvl3pPr marL="0" indent="0" algn="l">
              <a:spcBef>
                <a:spcPts val="200"/>
              </a:spcBef>
              <a:spcAft>
                <a:spcPts val="0"/>
              </a:spcAft>
              <a:buNone/>
              <a:defRPr sz="1400">
                <a:solidFill>
                  <a:schemeClr val="tx1"/>
                </a:solidFill>
              </a:defRPr>
            </a:lvl3pPr>
            <a:lvl4pPr marL="0" indent="0" algn="l">
              <a:spcBef>
                <a:spcPts val="200"/>
              </a:spcBef>
              <a:spcAft>
                <a:spcPts val="0"/>
              </a:spcAft>
              <a:buNone/>
              <a:defRPr sz="1400">
                <a:solidFill>
                  <a:schemeClr val="tx1"/>
                </a:solidFill>
              </a:defRPr>
            </a:lvl4pPr>
            <a:lvl5pPr marL="0" indent="0" algn="l">
              <a:spcBef>
                <a:spcPts val="200"/>
              </a:spcBef>
              <a:spcAft>
                <a:spcPts val="0"/>
              </a:spcAft>
              <a:buNone/>
              <a:defRPr sz="1400">
                <a:solidFill>
                  <a:schemeClr val="tx1"/>
                </a:solidFill>
              </a:defRPr>
            </a:lvl5pPr>
            <a:lvl6pPr marL="0" indent="0" algn="l">
              <a:spcBef>
                <a:spcPts val="200"/>
              </a:spcBef>
              <a:spcAft>
                <a:spcPts val="0"/>
              </a:spcAft>
              <a:buNone/>
              <a:defRPr sz="1400">
                <a:solidFill>
                  <a:schemeClr val="tx1"/>
                </a:solidFill>
              </a:defRPr>
            </a:lvl6pPr>
            <a:lvl7pPr marL="0" indent="0" algn="l">
              <a:spcBef>
                <a:spcPts val="200"/>
              </a:spcBef>
              <a:spcAft>
                <a:spcPts val="0"/>
              </a:spcAft>
              <a:buNone/>
              <a:defRPr sz="1400">
                <a:solidFill>
                  <a:schemeClr val="tx1"/>
                </a:solidFill>
              </a:defRPr>
            </a:lvl7pPr>
            <a:lvl8pPr marL="0" indent="0" algn="l">
              <a:spcBef>
                <a:spcPts val="200"/>
              </a:spcBef>
              <a:spcAft>
                <a:spcPts val="0"/>
              </a:spcAft>
              <a:buNone/>
              <a:defRPr sz="1400">
                <a:solidFill>
                  <a:schemeClr val="tx1"/>
                </a:solidFill>
              </a:defRPr>
            </a:lvl8pPr>
            <a:lvl9pPr marL="0" indent="0" algn="l">
              <a:spcBef>
                <a:spcPts val="200"/>
              </a:spcBef>
              <a:spcAft>
                <a:spcPts val="0"/>
              </a:spcAft>
              <a:buNone/>
              <a:defRPr sz="1400">
                <a:solidFill>
                  <a:schemeClr val="tx1"/>
                </a:solidFill>
              </a:defRPr>
            </a:lvl9pPr>
          </a:lstStyle>
          <a:p>
            <a:r>
              <a:rPr lang="en-US" dirty="0"/>
              <a:t>Author</a:t>
            </a:r>
            <a:br>
              <a:rPr lang="en-US" dirty="0"/>
            </a:br>
            <a:r>
              <a:rPr lang="en-US" dirty="0"/>
              <a:t>Place</a:t>
            </a:r>
          </a:p>
        </p:txBody>
      </p:sp>
    </p:spTree>
    <p:extLst>
      <p:ext uri="{BB962C8B-B14F-4D97-AF65-F5344CB8AC3E}">
        <p14:creationId xmlns:p14="http://schemas.microsoft.com/office/powerpoint/2010/main" val="307440337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_Section header">
    <p:spTree>
      <p:nvGrpSpPr>
        <p:cNvPr id="1" name=""/>
        <p:cNvGrpSpPr/>
        <p:nvPr/>
      </p:nvGrpSpPr>
      <p:grpSpPr>
        <a:xfrm>
          <a:off x="0" y="0"/>
          <a:ext cx="0" cy="0"/>
          <a:chOff x="0" y="0"/>
          <a:chExt cx="0" cy="0"/>
        </a:xfrm>
      </p:grpSpPr>
      <p:pic>
        <p:nvPicPr>
          <p:cNvPr id="16" name="Picture 127" descr="K:\Mann + Hummel\03_Vorlagen\03_PowerPoint\backup\Vignette_16x32_8_60prozent_2016.01.27.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187995" y="188914"/>
            <a:ext cx="11804751" cy="5761037"/>
          </a:xfrm>
          <a:prstGeom prst="rect">
            <a:avLst/>
          </a:prstGeom>
          <a:noFill/>
          <a:extLst>
            <a:ext uri="{909E8E84-426E-40DD-AFC4-6F175D3DCCD1}">
              <a14:hiddenFill xmlns:a14="http://schemas.microsoft.com/office/drawing/2010/main">
                <a:solidFill>
                  <a:srgbClr val="FFFFFF"/>
                </a:solidFill>
              </a14:hiddenFill>
            </a:ext>
          </a:extLst>
        </p:spPr>
      </p:pic>
      <p:sp>
        <p:nvSpPr>
          <p:cNvPr id="11" name="Freeform 7"/>
          <p:cNvSpPr>
            <a:spLocks noChangeAspect="1"/>
          </p:cNvSpPr>
          <p:nvPr/>
        </p:nvSpPr>
        <p:spPr bwMode="gray">
          <a:xfrm flipH="1">
            <a:off x="88647" y="800720"/>
            <a:ext cx="104249" cy="108000"/>
          </a:xfrm>
          <a:custGeom>
            <a:avLst/>
            <a:gdLst/>
            <a:ahLst/>
            <a:cxnLst>
              <a:cxn ang="0">
                <a:pos x="56" y="58"/>
              </a:cxn>
              <a:cxn ang="0">
                <a:pos x="0" y="0"/>
              </a:cxn>
              <a:cxn ang="0">
                <a:pos x="0" y="58"/>
              </a:cxn>
              <a:cxn ang="0">
                <a:pos x="56" y="58"/>
              </a:cxn>
            </a:cxnLst>
            <a:rect l="0" t="0" r="r" b="b"/>
            <a:pathLst>
              <a:path w="56" h="58">
                <a:moveTo>
                  <a:pt x="56" y="58"/>
                </a:moveTo>
                <a:lnTo>
                  <a:pt x="0" y="0"/>
                </a:lnTo>
                <a:lnTo>
                  <a:pt x="0" y="58"/>
                </a:lnTo>
                <a:lnTo>
                  <a:pt x="56" y="58"/>
                </a:lnTo>
                <a:close/>
              </a:path>
            </a:pathLst>
          </a:custGeom>
          <a:solidFill>
            <a:schemeClr val="bg2">
              <a:lumMod val="50000"/>
            </a:schemeClr>
          </a:solidFill>
          <a:ln w="9525">
            <a:noFill/>
            <a:round/>
            <a:headEnd/>
            <a:tailEnd/>
          </a:ln>
        </p:spPr>
        <p:txBody>
          <a:bodyPr vert="horz" wrap="square" lIns="91416" tIns="45708" rIns="91416" bIns="45708" numCol="1" anchor="t" anchorCtr="0" compatLnSpc="1">
            <a:prstTxWarp prst="textNoShape">
              <a:avLst/>
            </a:prstTxWarp>
          </a:bodyPr>
          <a:lstStyle/>
          <a:p>
            <a:pPr algn="r"/>
            <a:endParaRPr lang="en-US" sz="1500" dirty="0">
              <a:solidFill>
                <a:prstClr val="white"/>
              </a:solidFill>
            </a:endParaRPr>
          </a:p>
        </p:txBody>
      </p:sp>
      <p:sp>
        <p:nvSpPr>
          <p:cNvPr id="13" name="Textplatzhalter 12"/>
          <p:cNvSpPr>
            <a:spLocks noGrp="1"/>
          </p:cNvSpPr>
          <p:nvPr>
            <p:ph type="body" sz="quarter" idx="13" hasCustomPrompt="1"/>
          </p:nvPr>
        </p:nvSpPr>
        <p:spPr bwMode="gray">
          <a:xfrm>
            <a:off x="88262" y="908840"/>
            <a:ext cx="1009364" cy="1032384"/>
          </a:xfrm>
          <a:solidFill>
            <a:srgbClr val="C2C2C2"/>
          </a:solidFill>
        </p:spPr>
        <p:txBody>
          <a:bodyPr wrap="none" lIns="432000" tIns="54000" rIns="144000" bIns="54000">
            <a:spAutoFit/>
          </a:bodyPr>
          <a:lstStyle>
            <a:lvl1pPr marL="0" algn="l">
              <a:spcAft>
                <a:spcPts val="0"/>
              </a:spcAft>
              <a:buFontTx/>
              <a:buNone/>
              <a:defRPr sz="5998">
                <a:solidFill>
                  <a:schemeClr val="bg1"/>
                </a:solidFill>
              </a:defRPr>
            </a:lvl1pPr>
            <a:lvl2pPr marL="0" indent="0" algn="l">
              <a:spcAft>
                <a:spcPts val="0"/>
              </a:spcAft>
              <a:buFontTx/>
              <a:buNone/>
              <a:defRPr sz="4799">
                <a:solidFill>
                  <a:schemeClr val="bg1"/>
                </a:solidFill>
              </a:defRPr>
            </a:lvl2pPr>
            <a:lvl3pPr marL="0" indent="0" algn="l">
              <a:spcAft>
                <a:spcPts val="0"/>
              </a:spcAft>
              <a:buFontTx/>
              <a:buNone/>
              <a:defRPr sz="4799">
                <a:solidFill>
                  <a:schemeClr val="bg1"/>
                </a:solidFill>
              </a:defRPr>
            </a:lvl3pPr>
            <a:lvl4pPr marL="0" indent="0" algn="l">
              <a:spcAft>
                <a:spcPts val="0"/>
              </a:spcAft>
              <a:buFontTx/>
              <a:buNone/>
              <a:defRPr sz="4799">
                <a:solidFill>
                  <a:schemeClr val="bg1"/>
                </a:solidFill>
              </a:defRPr>
            </a:lvl4pPr>
            <a:lvl5pPr marL="0" indent="0" algn="l">
              <a:spcAft>
                <a:spcPts val="0"/>
              </a:spcAft>
              <a:buFontTx/>
              <a:buNone/>
              <a:defRPr sz="4799">
                <a:solidFill>
                  <a:schemeClr val="bg1"/>
                </a:solidFill>
              </a:defRPr>
            </a:lvl5pPr>
            <a:lvl6pPr marL="0" indent="0" algn="l">
              <a:spcAft>
                <a:spcPts val="0"/>
              </a:spcAft>
              <a:buFontTx/>
              <a:buNone/>
              <a:defRPr sz="4799">
                <a:solidFill>
                  <a:schemeClr val="bg1"/>
                </a:solidFill>
              </a:defRPr>
            </a:lvl6pPr>
            <a:lvl7pPr marL="0" indent="0" algn="l">
              <a:spcAft>
                <a:spcPts val="0"/>
              </a:spcAft>
              <a:buFontTx/>
              <a:buNone/>
              <a:defRPr sz="4799">
                <a:solidFill>
                  <a:schemeClr val="bg1"/>
                </a:solidFill>
              </a:defRPr>
            </a:lvl7pPr>
            <a:lvl8pPr marL="0" indent="0" algn="l">
              <a:spcAft>
                <a:spcPts val="0"/>
              </a:spcAft>
              <a:buFontTx/>
              <a:buNone/>
              <a:defRPr sz="4799">
                <a:solidFill>
                  <a:schemeClr val="bg1"/>
                </a:solidFill>
              </a:defRPr>
            </a:lvl8pPr>
            <a:lvl9pPr marL="0" indent="0" algn="l">
              <a:spcAft>
                <a:spcPts val="0"/>
              </a:spcAft>
              <a:buFontTx/>
              <a:buNone/>
              <a:defRPr sz="4799">
                <a:solidFill>
                  <a:schemeClr val="bg1"/>
                </a:solidFill>
              </a:defRPr>
            </a:lvl9pPr>
          </a:lstStyle>
          <a:p>
            <a:pPr lvl="0"/>
            <a:r>
              <a:rPr lang="en-US" dirty="0"/>
              <a:t>0</a:t>
            </a:r>
          </a:p>
        </p:txBody>
      </p:sp>
      <p:sp>
        <p:nvSpPr>
          <p:cNvPr id="17" name="Titel 16"/>
          <p:cNvSpPr>
            <a:spLocks noGrp="1"/>
          </p:cNvSpPr>
          <p:nvPr>
            <p:ph type="title" hasCustomPrompt="1"/>
          </p:nvPr>
        </p:nvSpPr>
        <p:spPr bwMode="gray">
          <a:xfrm>
            <a:off x="552827" y="3893569"/>
            <a:ext cx="10293319" cy="615553"/>
          </a:xfrm>
          <a:noFill/>
        </p:spPr>
        <p:txBody>
          <a:bodyPr anchor="b"/>
          <a:lstStyle>
            <a:lvl1pPr>
              <a:defRPr sz="3999">
                <a:solidFill>
                  <a:schemeClr val="bg1"/>
                </a:solidFill>
              </a:defRPr>
            </a:lvl1pPr>
          </a:lstStyle>
          <a:p>
            <a:r>
              <a:rPr lang="en-US" dirty="0"/>
              <a:t>Chapter name</a:t>
            </a:r>
          </a:p>
        </p:txBody>
      </p:sp>
      <p:sp>
        <p:nvSpPr>
          <p:cNvPr id="14" name="Rechteck 13"/>
          <p:cNvSpPr/>
          <p:nvPr userDrawn="1"/>
        </p:nvSpPr>
        <p:spPr bwMode="gray">
          <a:xfrm>
            <a:off x="193624" y="6237312"/>
            <a:ext cx="10077752"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6" tIns="45708" rIns="91416" bIns="45708" numCol="1" spcCol="0" rtlCol="0" fromWordArt="0" anchor="ctr" anchorCtr="0" forceAA="0" compatLnSpc="1">
            <a:prstTxWarp prst="textNoShape">
              <a:avLst/>
            </a:prstTxWarp>
            <a:noAutofit/>
          </a:bodyPr>
          <a:lstStyle/>
          <a:p>
            <a:pPr algn="ctr"/>
            <a:endParaRPr lang="en-US" sz="1799" dirty="0">
              <a:solidFill>
                <a:prstClr val="white"/>
              </a:solidFill>
            </a:endParaRPr>
          </a:p>
        </p:txBody>
      </p:sp>
      <p:pic>
        <p:nvPicPr>
          <p:cNvPr id="18" name="Picture 85"/>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gray">
          <a:xfrm>
            <a:off x="193624" y="6510889"/>
            <a:ext cx="1529602" cy="1211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 Placeholder 2"/>
          <p:cNvSpPr>
            <a:spLocks noGrp="1"/>
          </p:cNvSpPr>
          <p:nvPr>
            <p:ph type="body" sz="quarter" idx="14" hasCustomPrompt="1"/>
          </p:nvPr>
        </p:nvSpPr>
        <p:spPr>
          <a:xfrm>
            <a:off x="552827" y="4725144"/>
            <a:ext cx="10293319" cy="936104"/>
          </a:xfrm>
        </p:spPr>
        <p:txBody>
          <a:bodyPr/>
          <a:lstStyle>
            <a:lvl1pPr marL="0" indent="0">
              <a:spcAft>
                <a:spcPts val="0"/>
              </a:spcAft>
              <a:buNone/>
              <a:defRPr sz="1799">
                <a:solidFill>
                  <a:schemeClr val="bg1"/>
                </a:solidFill>
              </a:defRPr>
            </a:lvl1pPr>
            <a:lvl2pPr marL="0" indent="0">
              <a:spcAft>
                <a:spcPts val="0"/>
              </a:spcAft>
              <a:buNone/>
              <a:defRPr sz="1799">
                <a:solidFill>
                  <a:schemeClr val="bg1"/>
                </a:solidFill>
              </a:defRPr>
            </a:lvl2pPr>
            <a:lvl3pPr marL="0" indent="0">
              <a:spcAft>
                <a:spcPts val="0"/>
              </a:spcAft>
              <a:buNone/>
              <a:defRPr sz="1799">
                <a:solidFill>
                  <a:schemeClr val="bg1"/>
                </a:solidFill>
              </a:defRPr>
            </a:lvl3pPr>
            <a:lvl4pPr marL="0" indent="0">
              <a:spcAft>
                <a:spcPts val="0"/>
              </a:spcAft>
              <a:buNone/>
              <a:defRPr sz="1799">
                <a:solidFill>
                  <a:schemeClr val="bg1"/>
                </a:solidFill>
              </a:defRPr>
            </a:lvl4pPr>
            <a:lvl5pPr marL="0" indent="0">
              <a:spcAft>
                <a:spcPts val="0"/>
              </a:spcAft>
              <a:buNone/>
              <a:defRPr sz="1799">
                <a:solidFill>
                  <a:schemeClr val="bg1"/>
                </a:solidFill>
              </a:defRPr>
            </a:lvl5pPr>
            <a:lvl6pPr marL="0" indent="0">
              <a:spcAft>
                <a:spcPts val="0"/>
              </a:spcAft>
              <a:buNone/>
              <a:defRPr sz="1799">
                <a:solidFill>
                  <a:schemeClr val="bg1"/>
                </a:solidFill>
              </a:defRPr>
            </a:lvl6pPr>
            <a:lvl7pPr marL="0" indent="0">
              <a:spcAft>
                <a:spcPts val="0"/>
              </a:spcAft>
              <a:buNone/>
              <a:defRPr sz="1799">
                <a:solidFill>
                  <a:schemeClr val="bg1"/>
                </a:solidFill>
              </a:defRPr>
            </a:lvl7pPr>
            <a:lvl8pPr marL="0" indent="0">
              <a:spcAft>
                <a:spcPts val="0"/>
              </a:spcAft>
              <a:buNone/>
              <a:defRPr sz="1799">
                <a:solidFill>
                  <a:schemeClr val="bg1"/>
                </a:solidFill>
              </a:defRPr>
            </a:lvl8pPr>
            <a:lvl9pPr marL="0" indent="0">
              <a:spcAft>
                <a:spcPts val="0"/>
              </a:spcAft>
              <a:buNone/>
              <a:defRPr sz="1799">
                <a:solidFill>
                  <a:schemeClr val="bg1"/>
                </a:solidFill>
              </a:defRPr>
            </a:lvl9pPr>
          </a:lstStyle>
          <a:p>
            <a:pPr lvl="0"/>
            <a:r>
              <a:rPr lang="en-US" noProof="0" dirty="0"/>
              <a:t>Short Summary to the next chapter (max. 3 lines)</a:t>
            </a:r>
          </a:p>
        </p:txBody>
      </p:sp>
    </p:spTree>
    <p:extLst>
      <p:ext uri="{BB962C8B-B14F-4D97-AF65-F5344CB8AC3E}">
        <p14:creationId xmlns:p14="http://schemas.microsoft.com/office/powerpoint/2010/main" val="328499618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6_Big picture">
    <p:spTree>
      <p:nvGrpSpPr>
        <p:cNvPr id="1" name=""/>
        <p:cNvGrpSpPr/>
        <p:nvPr/>
      </p:nvGrpSpPr>
      <p:grpSpPr>
        <a:xfrm>
          <a:off x="0" y="0"/>
          <a:ext cx="0" cy="0"/>
          <a:chOff x="0" y="0"/>
          <a:chExt cx="0" cy="0"/>
        </a:xfrm>
      </p:grpSpPr>
      <p:sp>
        <p:nvSpPr>
          <p:cNvPr id="4" name="Rechteck 3"/>
          <p:cNvSpPr/>
          <p:nvPr userDrawn="1"/>
        </p:nvSpPr>
        <p:spPr bwMode="gray">
          <a:xfrm>
            <a:off x="193624" y="6237312"/>
            <a:ext cx="10149741"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6" tIns="45708" rIns="91416" bIns="45708" numCol="1" spcCol="0" rtlCol="0" fromWordArt="0" anchor="ctr" anchorCtr="0" forceAA="0" compatLnSpc="1">
            <a:prstTxWarp prst="textNoShape">
              <a:avLst/>
            </a:prstTxWarp>
            <a:noAutofit/>
          </a:bodyPr>
          <a:lstStyle/>
          <a:p>
            <a:pPr algn="ctr"/>
            <a:endParaRPr lang="en-US" sz="1799" dirty="0">
              <a:solidFill>
                <a:prstClr val="white"/>
              </a:solidFill>
            </a:endParaRPr>
          </a:p>
        </p:txBody>
      </p:sp>
      <p:sp>
        <p:nvSpPr>
          <p:cNvPr id="8" name="Bildplatzhalter 7"/>
          <p:cNvSpPr>
            <a:spLocks noGrp="1" noChangeAspect="1"/>
          </p:cNvSpPr>
          <p:nvPr>
            <p:ph type="pic" sz="quarter" idx="13" hasCustomPrompt="1"/>
          </p:nvPr>
        </p:nvSpPr>
        <p:spPr bwMode="gray">
          <a:xfrm>
            <a:off x="192881" y="188641"/>
            <a:ext cx="11806237" cy="6480719"/>
          </a:xfrm>
          <a:solidFill>
            <a:schemeClr val="bg1"/>
          </a:solidFill>
        </p:spPr>
        <p:txBody>
          <a:bodyPr lIns="0" tIns="576000" anchor="ctr" anchorCtr="0">
            <a:normAutofit/>
          </a:bodyPr>
          <a:lstStyle>
            <a:lvl1pPr marL="0" indent="0" algn="ctr">
              <a:buNone/>
              <a:defRPr sz="1200"/>
            </a:lvl1pPr>
          </a:lstStyle>
          <a:p>
            <a:r>
              <a:rPr lang="en-US" noProof="0" dirty="0"/>
              <a:t>Insert a picture here</a:t>
            </a:r>
          </a:p>
        </p:txBody>
      </p:sp>
    </p:spTree>
    <p:extLst>
      <p:ext uri="{BB962C8B-B14F-4D97-AF65-F5344CB8AC3E}">
        <p14:creationId xmlns:p14="http://schemas.microsoft.com/office/powerpoint/2010/main" val="58003617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4_Contact">
    <p:spTree>
      <p:nvGrpSpPr>
        <p:cNvPr id="1" name=""/>
        <p:cNvGrpSpPr/>
        <p:nvPr/>
      </p:nvGrpSpPr>
      <p:grpSpPr>
        <a:xfrm>
          <a:off x="0" y="0"/>
          <a:ext cx="0" cy="0"/>
          <a:chOff x="0" y="0"/>
          <a:chExt cx="0" cy="0"/>
        </a:xfrm>
      </p:grpSpPr>
      <p:sp>
        <p:nvSpPr>
          <p:cNvPr id="2" name="Rechteck 1"/>
          <p:cNvSpPr/>
          <p:nvPr userDrawn="1"/>
        </p:nvSpPr>
        <p:spPr bwMode="gray">
          <a:xfrm>
            <a:off x="193624" y="6237312"/>
            <a:ext cx="10149741"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6" tIns="45708" rIns="91416" bIns="45708" numCol="1" spcCol="0" rtlCol="0" fromWordArt="0" anchor="ctr" anchorCtr="0" forceAA="0" compatLnSpc="1">
            <a:prstTxWarp prst="textNoShape">
              <a:avLst/>
            </a:prstTxWarp>
            <a:noAutofit/>
          </a:bodyPr>
          <a:lstStyle/>
          <a:p>
            <a:pPr algn="ctr"/>
            <a:endParaRPr lang="en-US" sz="1799" dirty="0">
              <a:solidFill>
                <a:prstClr val="white"/>
              </a:solidFill>
            </a:endParaRPr>
          </a:p>
        </p:txBody>
      </p:sp>
      <p:pic>
        <p:nvPicPr>
          <p:cNvPr id="32" name="Picture 127" descr="K:\Mann + Hummel\03_Vorlagen\03_PowerPoint\backup\Vignette_16x32_8_60prozent_2016.01.27.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187995" y="188913"/>
            <a:ext cx="11804751" cy="5761038"/>
          </a:xfrm>
          <a:prstGeom prst="rect">
            <a:avLst/>
          </a:prstGeom>
          <a:noFill/>
          <a:extLst>
            <a:ext uri="{909E8E84-426E-40DD-AFC4-6F175D3DCCD1}">
              <a14:hiddenFill xmlns:a14="http://schemas.microsoft.com/office/drawing/2010/main">
                <a:solidFill>
                  <a:srgbClr val="FFFFFF"/>
                </a:solidFill>
              </a14:hiddenFill>
            </a:ext>
          </a:extLst>
        </p:spPr>
      </p:pic>
      <p:grpSp>
        <p:nvGrpSpPr>
          <p:cNvPr id="9" name="Gruppierung 2"/>
          <p:cNvGrpSpPr>
            <a:grpSpLocks noChangeAspect="1"/>
          </p:cNvGrpSpPr>
          <p:nvPr userDrawn="1"/>
        </p:nvGrpSpPr>
        <p:grpSpPr bwMode="gray">
          <a:xfrm rot="21208675">
            <a:off x="2079149" y="1743277"/>
            <a:ext cx="4104875" cy="2659484"/>
            <a:chOff x="3013829" y="1420446"/>
            <a:chExt cx="3412817" cy="2210533"/>
          </a:xfrm>
        </p:grpSpPr>
        <p:sp>
          <p:nvSpPr>
            <p:cNvPr id="10" name="Rechteck 9"/>
            <p:cNvSpPr/>
            <p:nvPr/>
          </p:nvSpPr>
          <p:spPr bwMode="gray">
            <a:xfrm>
              <a:off x="3013829" y="1420446"/>
              <a:ext cx="3412817" cy="2210533"/>
            </a:xfrm>
            <a:prstGeom prst="rect">
              <a:avLst/>
            </a:prstGeom>
            <a:solidFill>
              <a:schemeClr val="bg1"/>
            </a:solidFill>
            <a:ln w="28575" cap="sq" cmpd="sng">
              <a:noFill/>
              <a:miter lim="800000"/>
            </a:ln>
            <a:effectLst>
              <a:outerShdw blurRad="65000" dist="50800" dir="12900000" kx="195000" ky="145000" algn="tl" rotWithShape="0">
                <a:srgbClr val="000000">
                  <a:alpha val="30000"/>
                </a:srgb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799" dirty="0">
                <a:solidFill>
                  <a:prstClr val="white"/>
                </a:solidFill>
              </a:endParaRPr>
            </a:p>
          </p:txBody>
        </p:sp>
        <p:grpSp>
          <p:nvGrpSpPr>
            <p:cNvPr id="12" name="Gruppierung 17"/>
            <p:cNvGrpSpPr/>
            <p:nvPr userDrawn="1"/>
          </p:nvGrpSpPr>
          <p:grpSpPr bwMode="gray">
            <a:xfrm>
              <a:off x="5378643" y="1587443"/>
              <a:ext cx="883009" cy="319627"/>
              <a:chOff x="2627313" y="2133600"/>
              <a:chExt cx="5210175" cy="1885950"/>
            </a:xfrm>
            <a:solidFill>
              <a:schemeClr val="accent1"/>
            </a:solidFill>
          </p:grpSpPr>
          <p:sp>
            <p:nvSpPr>
              <p:cNvPr id="13" name="Freeform 6"/>
              <p:cNvSpPr>
                <a:spLocks/>
              </p:cNvSpPr>
              <p:nvPr userDrawn="1"/>
            </p:nvSpPr>
            <p:spPr bwMode="gray">
              <a:xfrm>
                <a:off x="2627313" y="3159125"/>
                <a:ext cx="749300" cy="847725"/>
              </a:xfrm>
              <a:custGeom>
                <a:avLst/>
                <a:gdLst/>
                <a:ahLst/>
                <a:cxnLst>
                  <a:cxn ang="0">
                    <a:pos x="354" y="534"/>
                  </a:cxn>
                  <a:cxn ang="0">
                    <a:pos x="354" y="320"/>
                  </a:cxn>
                  <a:cxn ang="0">
                    <a:pos x="118" y="320"/>
                  </a:cxn>
                  <a:cxn ang="0">
                    <a:pos x="118" y="534"/>
                  </a:cxn>
                  <a:cxn ang="0">
                    <a:pos x="0" y="534"/>
                  </a:cxn>
                  <a:cxn ang="0">
                    <a:pos x="0" y="0"/>
                  </a:cxn>
                  <a:cxn ang="0">
                    <a:pos x="118" y="0"/>
                  </a:cxn>
                  <a:cxn ang="0">
                    <a:pos x="118" y="212"/>
                  </a:cxn>
                  <a:cxn ang="0">
                    <a:pos x="354" y="212"/>
                  </a:cxn>
                  <a:cxn ang="0">
                    <a:pos x="354" y="0"/>
                  </a:cxn>
                  <a:cxn ang="0">
                    <a:pos x="472" y="0"/>
                  </a:cxn>
                  <a:cxn ang="0">
                    <a:pos x="472" y="534"/>
                  </a:cxn>
                  <a:cxn ang="0">
                    <a:pos x="354" y="534"/>
                  </a:cxn>
                </a:cxnLst>
                <a:rect l="0" t="0" r="r" b="b"/>
                <a:pathLst>
                  <a:path w="472" h="534">
                    <a:moveTo>
                      <a:pt x="354" y="534"/>
                    </a:moveTo>
                    <a:lnTo>
                      <a:pt x="354" y="320"/>
                    </a:lnTo>
                    <a:lnTo>
                      <a:pt x="118" y="320"/>
                    </a:lnTo>
                    <a:lnTo>
                      <a:pt x="118" y="534"/>
                    </a:lnTo>
                    <a:lnTo>
                      <a:pt x="0" y="534"/>
                    </a:lnTo>
                    <a:lnTo>
                      <a:pt x="0" y="0"/>
                    </a:lnTo>
                    <a:lnTo>
                      <a:pt x="118" y="0"/>
                    </a:lnTo>
                    <a:lnTo>
                      <a:pt x="118" y="212"/>
                    </a:lnTo>
                    <a:lnTo>
                      <a:pt x="354" y="212"/>
                    </a:lnTo>
                    <a:lnTo>
                      <a:pt x="354" y="0"/>
                    </a:lnTo>
                    <a:lnTo>
                      <a:pt x="472" y="0"/>
                    </a:lnTo>
                    <a:lnTo>
                      <a:pt x="472" y="534"/>
                    </a:lnTo>
                    <a:lnTo>
                      <a:pt x="354"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14" name="Freeform 7"/>
              <p:cNvSpPr>
                <a:spLocks/>
              </p:cNvSpPr>
              <p:nvPr userDrawn="1"/>
            </p:nvSpPr>
            <p:spPr bwMode="gray">
              <a:xfrm>
                <a:off x="3544888" y="3159125"/>
                <a:ext cx="733425" cy="860425"/>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15" name="Freeform 8"/>
              <p:cNvSpPr>
                <a:spLocks/>
              </p:cNvSpPr>
              <p:nvPr userDrawn="1"/>
            </p:nvSpPr>
            <p:spPr bwMode="gray">
              <a:xfrm>
                <a:off x="3544888" y="3159125"/>
                <a:ext cx="733425" cy="860425"/>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16" name="Freeform 9"/>
              <p:cNvSpPr>
                <a:spLocks/>
              </p:cNvSpPr>
              <p:nvPr userDrawn="1"/>
            </p:nvSpPr>
            <p:spPr bwMode="gray">
              <a:xfrm>
                <a:off x="2627313" y="2139950"/>
                <a:ext cx="847725" cy="850900"/>
              </a:xfrm>
              <a:custGeom>
                <a:avLst/>
                <a:gdLst/>
                <a:ahLst/>
                <a:cxnLst>
                  <a:cxn ang="0">
                    <a:pos x="418" y="536"/>
                  </a:cxn>
                  <a:cxn ang="0">
                    <a:pos x="418" y="186"/>
                  </a:cxn>
                  <a:cxn ang="0">
                    <a:pos x="268" y="414"/>
                  </a:cxn>
                  <a:cxn ang="0">
                    <a:pos x="264" y="414"/>
                  </a:cxn>
                  <a:cxn ang="0">
                    <a:pos x="116" y="188"/>
                  </a:cxn>
                  <a:cxn ang="0">
                    <a:pos x="116" y="536"/>
                  </a:cxn>
                  <a:cxn ang="0">
                    <a:pos x="0" y="536"/>
                  </a:cxn>
                  <a:cxn ang="0">
                    <a:pos x="0" y="0"/>
                  </a:cxn>
                  <a:cxn ang="0">
                    <a:pos x="126" y="0"/>
                  </a:cxn>
                  <a:cxn ang="0">
                    <a:pos x="268" y="226"/>
                  </a:cxn>
                  <a:cxn ang="0">
                    <a:pos x="408" y="0"/>
                  </a:cxn>
                  <a:cxn ang="0">
                    <a:pos x="534" y="0"/>
                  </a:cxn>
                  <a:cxn ang="0">
                    <a:pos x="534" y="536"/>
                  </a:cxn>
                  <a:cxn ang="0">
                    <a:pos x="418" y="536"/>
                  </a:cxn>
                </a:cxnLst>
                <a:rect l="0" t="0" r="r" b="b"/>
                <a:pathLst>
                  <a:path w="534" h="536">
                    <a:moveTo>
                      <a:pt x="418" y="536"/>
                    </a:moveTo>
                    <a:lnTo>
                      <a:pt x="418" y="186"/>
                    </a:lnTo>
                    <a:lnTo>
                      <a:pt x="268" y="414"/>
                    </a:lnTo>
                    <a:lnTo>
                      <a:pt x="264" y="414"/>
                    </a:lnTo>
                    <a:lnTo>
                      <a:pt x="116" y="188"/>
                    </a:lnTo>
                    <a:lnTo>
                      <a:pt x="116" y="536"/>
                    </a:lnTo>
                    <a:lnTo>
                      <a:pt x="0" y="536"/>
                    </a:lnTo>
                    <a:lnTo>
                      <a:pt x="0" y="0"/>
                    </a:lnTo>
                    <a:lnTo>
                      <a:pt x="126" y="0"/>
                    </a:lnTo>
                    <a:lnTo>
                      <a:pt x="268" y="226"/>
                    </a:lnTo>
                    <a:lnTo>
                      <a:pt x="408" y="0"/>
                    </a:lnTo>
                    <a:lnTo>
                      <a:pt x="534" y="0"/>
                    </a:lnTo>
                    <a:lnTo>
                      <a:pt x="534" y="536"/>
                    </a:lnTo>
                    <a:lnTo>
                      <a:pt x="418"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17" name="Freeform 10"/>
              <p:cNvSpPr>
                <a:spLocks/>
              </p:cNvSpPr>
              <p:nvPr userDrawn="1"/>
            </p:nvSpPr>
            <p:spPr bwMode="gray">
              <a:xfrm>
                <a:off x="4535488" y="2139950"/>
                <a:ext cx="781050" cy="850900"/>
              </a:xfrm>
              <a:custGeom>
                <a:avLst/>
                <a:gdLst/>
                <a:ahLst/>
                <a:cxnLst>
                  <a:cxn ang="0">
                    <a:pos x="392" y="536"/>
                  </a:cxn>
                  <a:cxn ang="0">
                    <a:pos x="118" y="194"/>
                  </a:cxn>
                  <a:cxn ang="0">
                    <a:pos x="118" y="536"/>
                  </a:cxn>
                  <a:cxn ang="0">
                    <a:pos x="0" y="536"/>
                  </a:cxn>
                  <a:cxn ang="0">
                    <a:pos x="0" y="0"/>
                  </a:cxn>
                  <a:cxn ang="0">
                    <a:pos x="110" y="0"/>
                  </a:cxn>
                  <a:cxn ang="0">
                    <a:pos x="376" y="330"/>
                  </a:cxn>
                  <a:cxn ang="0">
                    <a:pos x="376" y="0"/>
                  </a:cxn>
                  <a:cxn ang="0">
                    <a:pos x="492" y="0"/>
                  </a:cxn>
                  <a:cxn ang="0">
                    <a:pos x="492" y="536"/>
                  </a:cxn>
                  <a:cxn ang="0">
                    <a:pos x="392" y="536"/>
                  </a:cxn>
                </a:cxnLst>
                <a:rect l="0" t="0" r="r" b="b"/>
                <a:pathLst>
                  <a:path w="492" h="536">
                    <a:moveTo>
                      <a:pt x="392" y="536"/>
                    </a:moveTo>
                    <a:lnTo>
                      <a:pt x="118" y="194"/>
                    </a:lnTo>
                    <a:lnTo>
                      <a:pt x="118" y="536"/>
                    </a:lnTo>
                    <a:lnTo>
                      <a:pt x="0" y="536"/>
                    </a:lnTo>
                    <a:lnTo>
                      <a:pt x="0" y="0"/>
                    </a:lnTo>
                    <a:lnTo>
                      <a:pt x="110" y="0"/>
                    </a:lnTo>
                    <a:lnTo>
                      <a:pt x="376" y="330"/>
                    </a:lnTo>
                    <a:lnTo>
                      <a:pt x="376" y="0"/>
                    </a:lnTo>
                    <a:lnTo>
                      <a:pt x="492" y="0"/>
                    </a:lnTo>
                    <a:lnTo>
                      <a:pt x="492" y="536"/>
                    </a:lnTo>
                    <a:lnTo>
                      <a:pt x="392"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18" name="Freeform 11"/>
              <p:cNvSpPr>
                <a:spLocks/>
              </p:cNvSpPr>
              <p:nvPr userDrawn="1"/>
            </p:nvSpPr>
            <p:spPr bwMode="gray">
              <a:xfrm>
                <a:off x="5475288" y="2139950"/>
                <a:ext cx="777875" cy="850900"/>
              </a:xfrm>
              <a:custGeom>
                <a:avLst/>
                <a:gdLst/>
                <a:ahLst/>
                <a:cxnLst>
                  <a:cxn ang="0">
                    <a:pos x="390" y="536"/>
                  </a:cxn>
                  <a:cxn ang="0">
                    <a:pos x="116" y="194"/>
                  </a:cxn>
                  <a:cxn ang="0">
                    <a:pos x="116" y="536"/>
                  </a:cxn>
                  <a:cxn ang="0">
                    <a:pos x="0" y="536"/>
                  </a:cxn>
                  <a:cxn ang="0">
                    <a:pos x="0" y="0"/>
                  </a:cxn>
                  <a:cxn ang="0">
                    <a:pos x="110" y="0"/>
                  </a:cxn>
                  <a:cxn ang="0">
                    <a:pos x="374" y="330"/>
                  </a:cxn>
                  <a:cxn ang="0">
                    <a:pos x="374" y="0"/>
                  </a:cxn>
                  <a:cxn ang="0">
                    <a:pos x="490" y="0"/>
                  </a:cxn>
                  <a:cxn ang="0">
                    <a:pos x="490" y="536"/>
                  </a:cxn>
                  <a:cxn ang="0">
                    <a:pos x="390" y="536"/>
                  </a:cxn>
                </a:cxnLst>
                <a:rect l="0" t="0" r="r" b="b"/>
                <a:pathLst>
                  <a:path w="490" h="536">
                    <a:moveTo>
                      <a:pt x="390" y="536"/>
                    </a:moveTo>
                    <a:lnTo>
                      <a:pt x="116" y="194"/>
                    </a:lnTo>
                    <a:lnTo>
                      <a:pt x="116" y="536"/>
                    </a:lnTo>
                    <a:lnTo>
                      <a:pt x="0" y="536"/>
                    </a:lnTo>
                    <a:lnTo>
                      <a:pt x="0" y="0"/>
                    </a:lnTo>
                    <a:lnTo>
                      <a:pt x="110" y="0"/>
                    </a:lnTo>
                    <a:lnTo>
                      <a:pt x="374" y="330"/>
                    </a:lnTo>
                    <a:lnTo>
                      <a:pt x="374" y="0"/>
                    </a:lnTo>
                    <a:lnTo>
                      <a:pt x="490" y="0"/>
                    </a:lnTo>
                    <a:lnTo>
                      <a:pt x="490" y="536"/>
                    </a:lnTo>
                    <a:lnTo>
                      <a:pt x="390"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19" name="Freeform 12"/>
              <p:cNvSpPr>
                <a:spLocks/>
              </p:cNvSpPr>
              <p:nvPr userDrawn="1"/>
            </p:nvSpPr>
            <p:spPr bwMode="gray">
              <a:xfrm>
                <a:off x="4446588" y="3159125"/>
                <a:ext cx="822325" cy="847725"/>
              </a:xfrm>
              <a:custGeom>
                <a:avLst/>
                <a:gdLst/>
                <a:ahLst/>
                <a:cxnLst>
                  <a:cxn ang="0">
                    <a:pos x="402" y="534"/>
                  </a:cxn>
                  <a:cxn ang="0">
                    <a:pos x="402" y="186"/>
                  </a:cxn>
                  <a:cxn ang="0">
                    <a:pos x="258" y="414"/>
                  </a:cxn>
                  <a:cxn ang="0">
                    <a:pos x="256" y="414"/>
                  </a:cxn>
                  <a:cxn ang="0">
                    <a:pos x="114" y="188"/>
                  </a:cxn>
                  <a:cxn ang="0">
                    <a:pos x="114" y="534"/>
                  </a:cxn>
                  <a:cxn ang="0">
                    <a:pos x="0" y="534"/>
                  </a:cxn>
                  <a:cxn ang="0">
                    <a:pos x="0" y="0"/>
                  </a:cxn>
                  <a:cxn ang="0">
                    <a:pos x="126" y="0"/>
                  </a:cxn>
                  <a:cxn ang="0">
                    <a:pos x="258" y="226"/>
                  </a:cxn>
                  <a:cxn ang="0">
                    <a:pos x="392" y="0"/>
                  </a:cxn>
                  <a:cxn ang="0">
                    <a:pos x="518" y="0"/>
                  </a:cxn>
                  <a:cxn ang="0">
                    <a:pos x="518" y="534"/>
                  </a:cxn>
                  <a:cxn ang="0">
                    <a:pos x="402" y="534"/>
                  </a:cxn>
                </a:cxnLst>
                <a:rect l="0" t="0" r="r" b="b"/>
                <a:pathLst>
                  <a:path w="518" h="534">
                    <a:moveTo>
                      <a:pt x="402" y="534"/>
                    </a:moveTo>
                    <a:lnTo>
                      <a:pt x="402" y="186"/>
                    </a:lnTo>
                    <a:lnTo>
                      <a:pt x="258" y="414"/>
                    </a:lnTo>
                    <a:lnTo>
                      <a:pt x="256" y="414"/>
                    </a:lnTo>
                    <a:lnTo>
                      <a:pt x="114" y="188"/>
                    </a:lnTo>
                    <a:lnTo>
                      <a:pt x="114" y="534"/>
                    </a:lnTo>
                    <a:lnTo>
                      <a:pt x="0" y="534"/>
                    </a:lnTo>
                    <a:lnTo>
                      <a:pt x="0" y="0"/>
                    </a:lnTo>
                    <a:lnTo>
                      <a:pt x="126" y="0"/>
                    </a:lnTo>
                    <a:lnTo>
                      <a:pt x="258" y="226"/>
                    </a:lnTo>
                    <a:lnTo>
                      <a:pt x="392" y="0"/>
                    </a:lnTo>
                    <a:lnTo>
                      <a:pt x="518" y="0"/>
                    </a:lnTo>
                    <a:lnTo>
                      <a:pt x="518"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20" name="Freeform 13"/>
              <p:cNvSpPr>
                <a:spLocks/>
              </p:cNvSpPr>
              <p:nvPr userDrawn="1"/>
            </p:nvSpPr>
            <p:spPr bwMode="gray">
              <a:xfrm>
                <a:off x="5430838" y="3159125"/>
                <a:ext cx="825500" cy="847725"/>
              </a:xfrm>
              <a:custGeom>
                <a:avLst/>
                <a:gdLst/>
                <a:ahLst/>
                <a:cxnLst>
                  <a:cxn ang="0">
                    <a:pos x="402" y="534"/>
                  </a:cxn>
                  <a:cxn ang="0">
                    <a:pos x="402" y="186"/>
                  </a:cxn>
                  <a:cxn ang="0">
                    <a:pos x="260" y="414"/>
                  </a:cxn>
                  <a:cxn ang="0">
                    <a:pos x="258" y="414"/>
                  </a:cxn>
                  <a:cxn ang="0">
                    <a:pos x="116" y="188"/>
                  </a:cxn>
                  <a:cxn ang="0">
                    <a:pos x="116" y="534"/>
                  </a:cxn>
                  <a:cxn ang="0">
                    <a:pos x="0" y="534"/>
                  </a:cxn>
                  <a:cxn ang="0">
                    <a:pos x="0" y="0"/>
                  </a:cxn>
                  <a:cxn ang="0">
                    <a:pos x="128" y="0"/>
                  </a:cxn>
                  <a:cxn ang="0">
                    <a:pos x="260" y="226"/>
                  </a:cxn>
                  <a:cxn ang="0">
                    <a:pos x="392" y="0"/>
                  </a:cxn>
                  <a:cxn ang="0">
                    <a:pos x="520" y="0"/>
                  </a:cxn>
                  <a:cxn ang="0">
                    <a:pos x="520" y="534"/>
                  </a:cxn>
                  <a:cxn ang="0">
                    <a:pos x="402" y="534"/>
                  </a:cxn>
                </a:cxnLst>
                <a:rect l="0" t="0" r="r" b="b"/>
                <a:pathLst>
                  <a:path w="520" h="534">
                    <a:moveTo>
                      <a:pt x="402" y="534"/>
                    </a:moveTo>
                    <a:lnTo>
                      <a:pt x="402" y="186"/>
                    </a:lnTo>
                    <a:lnTo>
                      <a:pt x="260" y="414"/>
                    </a:lnTo>
                    <a:lnTo>
                      <a:pt x="258" y="414"/>
                    </a:lnTo>
                    <a:lnTo>
                      <a:pt x="116" y="188"/>
                    </a:lnTo>
                    <a:lnTo>
                      <a:pt x="116" y="534"/>
                    </a:lnTo>
                    <a:lnTo>
                      <a:pt x="0" y="534"/>
                    </a:lnTo>
                    <a:lnTo>
                      <a:pt x="0" y="0"/>
                    </a:lnTo>
                    <a:lnTo>
                      <a:pt x="128" y="0"/>
                    </a:lnTo>
                    <a:lnTo>
                      <a:pt x="260" y="226"/>
                    </a:lnTo>
                    <a:lnTo>
                      <a:pt x="392" y="0"/>
                    </a:lnTo>
                    <a:lnTo>
                      <a:pt x="520" y="0"/>
                    </a:lnTo>
                    <a:lnTo>
                      <a:pt x="520"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21" name="Freeform 14"/>
              <p:cNvSpPr>
                <a:spLocks/>
              </p:cNvSpPr>
              <p:nvPr userDrawn="1"/>
            </p:nvSpPr>
            <p:spPr bwMode="gray">
              <a:xfrm>
                <a:off x="6415088" y="3159125"/>
                <a:ext cx="650875" cy="847725"/>
              </a:xfrm>
              <a:custGeom>
                <a:avLst/>
                <a:gdLst/>
                <a:ahLst/>
                <a:cxnLst>
                  <a:cxn ang="0">
                    <a:pos x="0" y="534"/>
                  </a:cxn>
                  <a:cxn ang="0">
                    <a:pos x="0" y="0"/>
                  </a:cxn>
                  <a:cxn ang="0">
                    <a:pos x="410" y="0"/>
                  </a:cxn>
                  <a:cxn ang="0">
                    <a:pos x="410" y="104"/>
                  </a:cxn>
                  <a:cxn ang="0">
                    <a:pos x="118" y="104"/>
                  </a:cxn>
                  <a:cxn ang="0">
                    <a:pos x="118" y="212"/>
                  </a:cxn>
                  <a:cxn ang="0">
                    <a:pos x="378" y="212"/>
                  </a:cxn>
                  <a:cxn ang="0">
                    <a:pos x="378" y="318"/>
                  </a:cxn>
                  <a:cxn ang="0">
                    <a:pos x="118" y="318"/>
                  </a:cxn>
                  <a:cxn ang="0">
                    <a:pos x="118" y="430"/>
                  </a:cxn>
                  <a:cxn ang="0">
                    <a:pos x="410" y="430"/>
                  </a:cxn>
                  <a:cxn ang="0">
                    <a:pos x="410" y="534"/>
                  </a:cxn>
                  <a:cxn ang="0">
                    <a:pos x="0" y="534"/>
                  </a:cxn>
                </a:cxnLst>
                <a:rect l="0" t="0" r="r" b="b"/>
                <a:pathLst>
                  <a:path w="410" h="534">
                    <a:moveTo>
                      <a:pt x="0" y="534"/>
                    </a:moveTo>
                    <a:lnTo>
                      <a:pt x="0" y="0"/>
                    </a:lnTo>
                    <a:lnTo>
                      <a:pt x="410" y="0"/>
                    </a:lnTo>
                    <a:lnTo>
                      <a:pt x="410" y="104"/>
                    </a:lnTo>
                    <a:lnTo>
                      <a:pt x="118" y="104"/>
                    </a:lnTo>
                    <a:lnTo>
                      <a:pt x="118" y="212"/>
                    </a:lnTo>
                    <a:lnTo>
                      <a:pt x="378" y="212"/>
                    </a:lnTo>
                    <a:lnTo>
                      <a:pt x="378" y="318"/>
                    </a:lnTo>
                    <a:lnTo>
                      <a:pt x="118" y="318"/>
                    </a:lnTo>
                    <a:lnTo>
                      <a:pt x="118" y="430"/>
                    </a:lnTo>
                    <a:lnTo>
                      <a:pt x="410" y="430"/>
                    </a:lnTo>
                    <a:lnTo>
                      <a:pt x="410"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22" name="Freeform 15"/>
              <p:cNvSpPr>
                <a:spLocks/>
              </p:cNvSpPr>
              <p:nvPr userDrawn="1"/>
            </p:nvSpPr>
            <p:spPr bwMode="gray">
              <a:xfrm>
                <a:off x="7227888" y="3159125"/>
                <a:ext cx="609600" cy="847725"/>
              </a:xfrm>
              <a:custGeom>
                <a:avLst/>
                <a:gdLst/>
                <a:ahLst/>
                <a:cxnLst>
                  <a:cxn ang="0">
                    <a:pos x="0" y="534"/>
                  </a:cxn>
                  <a:cxn ang="0">
                    <a:pos x="0" y="0"/>
                  </a:cxn>
                  <a:cxn ang="0">
                    <a:pos x="116" y="0"/>
                  </a:cxn>
                  <a:cxn ang="0">
                    <a:pos x="116" y="428"/>
                  </a:cxn>
                  <a:cxn ang="0">
                    <a:pos x="384" y="428"/>
                  </a:cxn>
                  <a:cxn ang="0">
                    <a:pos x="384" y="534"/>
                  </a:cxn>
                  <a:cxn ang="0">
                    <a:pos x="0" y="534"/>
                  </a:cxn>
                </a:cxnLst>
                <a:rect l="0" t="0" r="r" b="b"/>
                <a:pathLst>
                  <a:path w="384" h="534">
                    <a:moveTo>
                      <a:pt x="0" y="534"/>
                    </a:moveTo>
                    <a:lnTo>
                      <a:pt x="0" y="0"/>
                    </a:lnTo>
                    <a:lnTo>
                      <a:pt x="116" y="0"/>
                    </a:lnTo>
                    <a:lnTo>
                      <a:pt x="116" y="428"/>
                    </a:lnTo>
                    <a:lnTo>
                      <a:pt x="384" y="428"/>
                    </a:lnTo>
                    <a:lnTo>
                      <a:pt x="384"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23" name="Freeform 16"/>
              <p:cNvSpPr>
                <a:spLocks noEditPoints="1"/>
              </p:cNvSpPr>
              <p:nvPr userDrawn="1"/>
            </p:nvSpPr>
            <p:spPr bwMode="gray">
              <a:xfrm>
                <a:off x="3548063" y="2133600"/>
                <a:ext cx="911225" cy="857250"/>
              </a:xfrm>
              <a:custGeom>
                <a:avLst/>
                <a:gdLst/>
                <a:ahLst/>
                <a:cxnLst>
                  <a:cxn ang="0">
                    <a:pos x="212" y="316"/>
                  </a:cxn>
                  <a:cxn ang="0">
                    <a:pos x="286" y="142"/>
                  </a:cxn>
                  <a:cxn ang="0">
                    <a:pos x="360" y="316"/>
                  </a:cxn>
                  <a:cxn ang="0">
                    <a:pos x="212" y="316"/>
                  </a:cxn>
                  <a:cxn ang="0">
                    <a:pos x="342" y="0"/>
                  </a:cxn>
                  <a:cxn ang="0">
                    <a:pos x="232" y="0"/>
                  </a:cxn>
                  <a:cxn ang="0">
                    <a:pos x="0" y="540"/>
                  </a:cxn>
                  <a:cxn ang="0">
                    <a:pos x="120" y="540"/>
                  </a:cxn>
                  <a:cxn ang="0">
                    <a:pos x="170" y="420"/>
                  </a:cxn>
                  <a:cxn ang="0">
                    <a:pos x="402" y="420"/>
                  </a:cxn>
                  <a:cxn ang="0">
                    <a:pos x="452" y="540"/>
                  </a:cxn>
                  <a:cxn ang="0">
                    <a:pos x="574" y="540"/>
                  </a:cxn>
                  <a:cxn ang="0">
                    <a:pos x="342" y="0"/>
                  </a:cxn>
                </a:cxnLst>
                <a:rect l="0" t="0" r="r" b="b"/>
                <a:pathLst>
                  <a:path w="574" h="540">
                    <a:moveTo>
                      <a:pt x="212" y="316"/>
                    </a:moveTo>
                    <a:lnTo>
                      <a:pt x="286" y="142"/>
                    </a:lnTo>
                    <a:lnTo>
                      <a:pt x="360" y="316"/>
                    </a:lnTo>
                    <a:lnTo>
                      <a:pt x="212" y="316"/>
                    </a:lnTo>
                    <a:close/>
                    <a:moveTo>
                      <a:pt x="342" y="0"/>
                    </a:moveTo>
                    <a:lnTo>
                      <a:pt x="232" y="0"/>
                    </a:lnTo>
                    <a:lnTo>
                      <a:pt x="0" y="540"/>
                    </a:lnTo>
                    <a:lnTo>
                      <a:pt x="120" y="540"/>
                    </a:lnTo>
                    <a:lnTo>
                      <a:pt x="170" y="420"/>
                    </a:lnTo>
                    <a:lnTo>
                      <a:pt x="402" y="420"/>
                    </a:lnTo>
                    <a:lnTo>
                      <a:pt x="452" y="540"/>
                    </a:lnTo>
                    <a:lnTo>
                      <a:pt x="574" y="540"/>
                    </a:lnTo>
                    <a:lnTo>
                      <a:pt x="34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24" name="Freeform 17"/>
              <p:cNvSpPr>
                <a:spLocks/>
              </p:cNvSpPr>
              <p:nvPr userDrawn="1"/>
            </p:nvSpPr>
            <p:spPr bwMode="gray">
              <a:xfrm>
                <a:off x="6538913" y="2139950"/>
                <a:ext cx="873125" cy="850900"/>
              </a:xfrm>
              <a:custGeom>
                <a:avLst/>
                <a:gdLst/>
                <a:ahLst/>
                <a:cxnLst>
                  <a:cxn ang="0">
                    <a:pos x="550" y="212"/>
                  </a:cxn>
                  <a:cxn ang="0">
                    <a:pos x="332" y="212"/>
                  </a:cxn>
                  <a:cxn ang="0">
                    <a:pos x="332" y="0"/>
                  </a:cxn>
                  <a:cxn ang="0">
                    <a:pos x="220" y="0"/>
                  </a:cxn>
                  <a:cxn ang="0">
                    <a:pos x="220" y="212"/>
                  </a:cxn>
                  <a:cxn ang="0">
                    <a:pos x="0" y="212"/>
                  </a:cxn>
                  <a:cxn ang="0">
                    <a:pos x="0" y="322"/>
                  </a:cxn>
                  <a:cxn ang="0">
                    <a:pos x="220" y="322"/>
                  </a:cxn>
                  <a:cxn ang="0">
                    <a:pos x="220" y="536"/>
                  </a:cxn>
                  <a:cxn ang="0">
                    <a:pos x="332" y="536"/>
                  </a:cxn>
                  <a:cxn ang="0">
                    <a:pos x="332" y="322"/>
                  </a:cxn>
                  <a:cxn ang="0">
                    <a:pos x="550" y="322"/>
                  </a:cxn>
                  <a:cxn ang="0">
                    <a:pos x="550" y="212"/>
                  </a:cxn>
                </a:cxnLst>
                <a:rect l="0" t="0" r="r" b="b"/>
                <a:pathLst>
                  <a:path w="550" h="536">
                    <a:moveTo>
                      <a:pt x="550" y="212"/>
                    </a:moveTo>
                    <a:lnTo>
                      <a:pt x="332" y="212"/>
                    </a:lnTo>
                    <a:lnTo>
                      <a:pt x="332" y="0"/>
                    </a:lnTo>
                    <a:lnTo>
                      <a:pt x="220" y="0"/>
                    </a:lnTo>
                    <a:lnTo>
                      <a:pt x="220" y="212"/>
                    </a:lnTo>
                    <a:lnTo>
                      <a:pt x="0" y="212"/>
                    </a:lnTo>
                    <a:lnTo>
                      <a:pt x="0" y="322"/>
                    </a:lnTo>
                    <a:lnTo>
                      <a:pt x="220" y="322"/>
                    </a:lnTo>
                    <a:lnTo>
                      <a:pt x="220" y="536"/>
                    </a:lnTo>
                    <a:lnTo>
                      <a:pt x="332" y="536"/>
                    </a:lnTo>
                    <a:lnTo>
                      <a:pt x="332" y="322"/>
                    </a:lnTo>
                    <a:lnTo>
                      <a:pt x="550" y="322"/>
                    </a:lnTo>
                    <a:lnTo>
                      <a:pt x="550" y="21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grpSp>
      </p:grpSp>
      <p:sp>
        <p:nvSpPr>
          <p:cNvPr id="3" name="Textplatzhalter 2"/>
          <p:cNvSpPr>
            <a:spLocks noGrp="1"/>
          </p:cNvSpPr>
          <p:nvPr>
            <p:ph type="body" sz="quarter" idx="17" hasCustomPrompt="1"/>
          </p:nvPr>
        </p:nvSpPr>
        <p:spPr bwMode="gray">
          <a:xfrm rot="21180000">
            <a:off x="2333004" y="2964854"/>
            <a:ext cx="3709015" cy="251546"/>
          </a:xfrm>
        </p:spPr>
        <p:txBody>
          <a:bodyPr anchor="b">
            <a:normAutofit/>
          </a:bodyPr>
          <a:lstStyle>
            <a:lvl1pPr marL="0">
              <a:spcAft>
                <a:spcPts val="0"/>
              </a:spcAft>
              <a:buFontTx/>
              <a:buNone/>
              <a:defRPr sz="1600">
                <a:solidFill>
                  <a:schemeClr val="accent2"/>
                </a:solidFill>
              </a:defRPr>
            </a:lvl1pPr>
            <a:lvl2pPr marL="0" indent="0">
              <a:spcAft>
                <a:spcPts val="0"/>
              </a:spcAft>
              <a:buFontTx/>
              <a:buNone/>
              <a:defRPr sz="1600">
                <a:solidFill>
                  <a:schemeClr val="accent6"/>
                </a:solidFill>
              </a:defRPr>
            </a:lvl2pPr>
            <a:lvl3pPr marL="0" indent="0">
              <a:spcAft>
                <a:spcPts val="0"/>
              </a:spcAft>
              <a:buFontTx/>
              <a:buNone/>
              <a:defRPr sz="1600">
                <a:solidFill>
                  <a:schemeClr val="accent6"/>
                </a:solidFill>
              </a:defRPr>
            </a:lvl3pPr>
            <a:lvl4pPr marL="0" indent="0">
              <a:spcAft>
                <a:spcPts val="0"/>
              </a:spcAft>
              <a:buFontTx/>
              <a:buNone/>
              <a:defRPr sz="1600">
                <a:solidFill>
                  <a:schemeClr val="accent6"/>
                </a:solidFill>
              </a:defRPr>
            </a:lvl4pPr>
            <a:lvl5pPr marL="0" indent="0">
              <a:spcAft>
                <a:spcPts val="0"/>
              </a:spcAft>
              <a:buFontTx/>
              <a:buNone/>
              <a:defRPr sz="1600">
                <a:solidFill>
                  <a:schemeClr val="accent6"/>
                </a:solidFill>
              </a:defRPr>
            </a:lvl5pPr>
            <a:lvl6pPr marL="0" indent="0">
              <a:spcAft>
                <a:spcPts val="0"/>
              </a:spcAft>
              <a:buFontTx/>
              <a:buNone/>
              <a:defRPr sz="1600">
                <a:solidFill>
                  <a:schemeClr val="accent6"/>
                </a:solidFill>
              </a:defRPr>
            </a:lvl6pPr>
            <a:lvl7pPr marL="0" indent="0">
              <a:spcAft>
                <a:spcPts val="0"/>
              </a:spcAft>
              <a:buFontTx/>
              <a:buNone/>
              <a:defRPr sz="1600">
                <a:solidFill>
                  <a:schemeClr val="accent6"/>
                </a:solidFill>
              </a:defRPr>
            </a:lvl7pPr>
            <a:lvl8pPr marL="0" indent="0">
              <a:spcAft>
                <a:spcPts val="0"/>
              </a:spcAft>
              <a:buFontTx/>
              <a:buNone/>
              <a:defRPr sz="1600">
                <a:solidFill>
                  <a:schemeClr val="accent6"/>
                </a:solidFill>
              </a:defRPr>
            </a:lvl8pPr>
            <a:lvl9pPr marL="0" indent="0">
              <a:spcAft>
                <a:spcPts val="0"/>
              </a:spcAft>
              <a:buFontTx/>
              <a:buNone/>
              <a:defRPr sz="1600">
                <a:solidFill>
                  <a:schemeClr val="accent6"/>
                </a:solidFill>
              </a:defRPr>
            </a:lvl9pPr>
          </a:lstStyle>
          <a:p>
            <a:pPr lvl="0"/>
            <a:r>
              <a:rPr lang="en-US" noProof="0" dirty="0"/>
              <a:t>Position</a:t>
            </a:r>
          </a:p>
        </p:txBody>
      </p:sp>
      <p:sp>
        <p:nvSpPr>
          <p:cNvPr id="27" name="Titel 5"/>
          <p:cNvSpPr>
            <a:spLocks noGrp="1"/>
          </p:cNvSpPr>
          <p:nvPr>
            <p:ph type="title" hasCustomPrompt="1"/>
          </p:nvPr>
        </p:nvSpPr>
        <p:spPr bwMode="gray">
          <a:xfrm rot="21180000">
            <a:off x="2293557" y="2565325"/>
            <a:ext cx="3710216" cy="400459"/>
          </a:xfrm>
          <a:solidFill>
            <a:schemeClr val="bg1"/>
          </a:solidFill>
        </p:spPr>
        <p:txBody>
          <a:bodyPr vert="horz" lIns="0" tIns="0" rIns="0" bIns="0" anchor="b">
            <a:noAutofit/>
          </a:bodyPr>
          <a:lstStyle>
            <a:lvl1pPr marL="0" marR="0" indent="0" algn="l" defTabSz="457063" rtl="0" eaLnBrk="1" fontAlgn="auto" latinLnBrk="0" hangingPunct="1">
              <a:lnSpc>
                <a:spcPct val="90000"/>
              </a:lnSpc>
              <a:spcBef>
                <a:spcPct val="0"/>
              </a:spcBef>
              <a:spcAft>
                <a:spcPts val="0"/>
              </a:spcAft>
              <a:buClrTx/>
              <a:buSzTx/>
              <a:buFontTx/>
              <a:buNone/>
              <a:tabLst/>
              <a:defRPr sz="1600"/>
            </a:lvl1pPr>
          </a:lstStyle>
          <a:p>
            <a:r>
              <a:rPr lang="en-US" noProof="0" dirty="0"/>
              <a:t>Name Surname</a:t>
            </a:r>
          </a:p>
        </p:txBody>
      </p:sp>
      <p:sp>
        <p:nvSpPr>
          <p:cNvPr id="45" name="Textplatzhalter 6"/>
          <p:cNvSpPr>
            <a:spLocks noGrp="1"/>
          </p:cNvSpPr>
          <p:nvPr>
            <p:ph type="body" sz="quarter" idx="18" hasCustomPrompt="1"/>
          </p:nvPr>
        </p:nvSpPr>
        <p:spPr bwMode="gray">
          <a:xfrm>
            <a:off x="7248225" y="2636912"/>
            <a:ext cx="3599513" cy="432000"/>
          </a:xfrm>
          <a:prstGeom prst="rect">
            <a:avLst/>
          </a:prstGeom>
        </p:spPr>
        <p:txBody>
          <a:bodyPr anchor="t">
            <a:noAutofit/>
          </a:bodyPr>
          <a:lstStyle>
            <a:lvl1pPr marL="0" indent="0">
              <a:spcAft>
                <a:spcPts val="0"/>
              </a:spcAft>
              <a:buFontTx/>
              <a:buNone/>
              <a:defRPr sz="2799">
                <a:solidFill>
                  <a:schemeClr val="bg1"/>
                </a:solidFill>
              </a:defRPr>
            </a:lvl1pPr>
            <a:lvl2pPr marL="0" indent="0">
              <a:spcAft>
                <a:spcPts val="0"/>
              </a:spcAft>
              <a:buFontTx/>
              <a:buNone/>
              <a:defRPr sz="2399">
                <a:solidFill>
                  <a:schemeClr val="bg1"/>
                </a:solidFill>
              </a:defRPr>
            </a:lvl2pPr>
            <a:lvl3pPr marL="0" indent="0">
              <a:spcAft>
                <a:spcPts val="0"/>
              </a:spcAft>
              <a:buFontTx/>
              <a:buNone/>
              <a:defRPr sz="2399">
                <a:solidFill>
                  <a:schemeClr val="bg1"/>
                </a:solidFill>
              </a:defRPr>
            </a:lvl3pPr>
            <a:lvl4pPr marL="0" indent="0">
              <a:spcAft>
                <a:spcPts val="0"/>
              </a:spcAft>
              <a:buFontTx/>
              <a:buNone/>
              <a:defRPr sz="2399">
                <a:solidFill>
                  <a:schemeClr val="bg1"/>
                </a:solidFill>
              </a:defRPr>
            </a:lvl4pPr>
            <a:lvl5pPr marL="0" indent="0">
              <a:spcAft>
                <a:spcPts val="0"/>
              </a:spcAft>
              <a:buFontTx/>
              <a:buNone/>
              <a:defRPr sz="2399">
                <a:solidFill>
                  <a:schemeClr val="bg1"/>
                </a:solidFill>
              </a:defRPr>
            </a:lvl5pPr>
            <a:lvl6pPr marL="0" indent="0">
              <a:spcAft>
                <a:spcPts val="0"/>
              </a:spcAft>
              <a:buFontTx/>
              <a:buNone/>
              <a:defRPr sz="2399">
                <a:solidFill>
                  <a:schemeClr val="bg1"/>
                </a:solidFill>
              </a:defRPr>
            </a:lvl6pPr>
            <a:lvl7pPr marL="0" indent="0">
              <a:spcAft>
                <a:spcPts val="0"/>
              </a:spcAft>
              <a:buFontTx/>
              <a:buNone/>
              <a:defRPr sz="2399">
                <a:solidFill>
                  <a:schemeClr val="bg1"/>
                </a:solidFill>
              </a:defRPr>
            </a:lvl7pPr>
            <a:lvl8pPr marL="0" indent="0">
              <a:spcAft>
                <a:spcPts val="0"/>
              </a:spcAft>
              <a:buFontTx/>
              <a:buNone/>
              <a:defRPr sz="2399">
                <a:solidFill>
                  <a:schemeClr val="bg1"/>
                </a:solidFill>
              </a:defRPr>
            </a:lvl8pPr>
            <a:lvl9pPr marL="0" indent="0">
              <a:spcAft>
                <a:spcPts val="0"/>
              </a:spcAft>
              <a:buFontTx/>
              <a:buNone/>
              <a:defRPr sz="2399">
                <a:solidFill>
                  <a:schemeClr val="bg1"/>
                </a:solidFill>
              </a:defRPr>
            </a:lvl9pPr>
          </a:lstStyle>
          <a:p>
            <a:pPr lvl="0"/>
            <a:r>
              <a:rPr lang="en-US" noProof="0" dirty="0"/>
              <a:t>&lt;Thank you!&gt;</a:t>
            </a:r>
          </a:p>
        </p:txBody>
      </p:sp>
      <p:sp>
        <p:nvSpPr>
          <p:cNvPr id="4" name="Textplatzhalter 3"/>
          <p:cNvSpPr>
            <a:spLocks noGrp="1"/>
          </p:cNvSpPr>
          <p:nvPr>
            <p:ph type="body" sz="quarter" idx="19" hasCustomPrompt="1"/>
          </p:nvPr>
        </p:nvSpPr>
        <p:spPr bwMode="gray">
          <a:xfrm rot="21179971">
            <a:off x="2415265" y="3467630"/>
            <a:ext cx="1531791" cy="767067"/>
          </a:xfrm>
        </p:spPr>
        <p:txBody>
          <a:bodyPr>
            <a:noAutofit/>
          </a:bodyPr>
          <a:lstStyle>
            <a:lvl1pPr marL="0">
              <a:spcAft>
                <a:spcPts val="0"/>
              </a:spcAft>
              <a:buFontTx/>
              <a:buNone/>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dirty="0"/>
              <a:t>MANN+HUMMEL</a:t>
            </a:r>
            <a:br>
              <a:rPr lang="en-US" noProof="0" dirty="0"/>
            </a:br>
            <a:r>
              <a:rPr lang="en-US" noProof="0" dirty="0"/>
              <a:t>Address</a:t>
            </a:r>
          </a:p>
        </p:txBody>
      </p:sp>
      <p:sp>
        <p:nvSpPr>
          <p:cNvPr id="29" name="Textplatzhalter 3"/>
          <p:cNvSpPr>
            <a:spLocks noGrp="1"/>
          </p:cNvSpPr>
          <p:nvPr>
            <p:ph type="body" sz="quarter" idx="20" hasCustomPrompt="1"/>
          </p:nvPr>
        </p:nvSpPr>
        <p:spPr bwMode="gray">
          <a:xfrm rot="21179971">
            <a:off x="3975157" y="3240113"/>
            <a:ext cx="2142240" cy="767067"/>
          </a:xfrm>
        </p:spPr>
        <p:txBody>
          <a:bodyPr>
            <a:noAutofit/>
          </a:bodyPr>
          <a:lstStyle>
            <a:lvl1pPr marL="0" indent="0">
              <a:spcAft>
                <a:spcPts val="0"/>
              </a:spcAft>
              <a:buFontTx/>
              <a:buNone/>
              <a:tabLst>
                <a:tab pos="449128" algn="l"/>
              </a:tabLst>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dirty="0"/>
              <a:t>Phone   +xx </a:t>
            </a:r>
            <a:r>
              <a:rPr lang="en-US" noProof="0" dirty="0" err="1"/>
              <a:t>xxxx</a:t>
            </a:r>
            <a:r>
              <a:rPr lang="en-US" noProof="0" dirty="0"/>
              <a:t> xx-xx</a:t>
            </a:r>
            <a:br>
              <a:rPr lang="en-US" noProof="0" dirty="0"/>
            </a:br>
            <a:r>
              <a:rPr lang="en-US" noProof="0" dirty="0"/>
              <a:t>Fax        +xx </a:t>
            </a:r>
            <a:r>
              <a:rPr lang="en-US" noProof="0" dirty="0" err="1"/>
              <a:t>xxxx</a:t>
            </a:r>
            <a:r>
              <a:rPr lang="en-US" noProof="0" dirty="0"/>
              <a:t> xx-xx</a:t>
            </a:r>
            <a:br>
              <a:rPr lang="en-US" noProof="0" dirty="0"/>
            </a:br>
            <a:r>
              <a:rPr lang="en-US" noProof="0" dirty="0"/>
              <a:t>Mobile    +xx </a:t>
            </a:r>
            <a:r>
              <a:rPr lang="en-US" noProof="0" dirty="0" err="1"/>
              <a:t>xxxx</a:t>
            </a:r>
            <a:r>
              <a:rPr lang="en-US" noProof="0" dirty="0"/>
              <a:t> xx-xxx</a:t>
            </a:r>
            <a:br>
              <a:rPr lang="en-US" noProof="0" dirty="0"/>
            </a:br>
            <a:r>
              <a:rPr lang="en-US" noProof="0" dirty="0"/>
              <a:t>max.mustermann@mann-hummel.com</a:t>
            </a:r>
            <a:br>
              <a:rPr lang="en-US" noProof="0" dirty="0"/>
            </a:br>
            <a:r>
              <a:rPr lang="en-US" noProof="0" dirty="0"/>
              <a:t>www.mann-hummel.com</a:t>
            </a:r>
          </a:p>
        </p:txBody>
      </p:sp>
      <p:pic>
        <p:nvPicPr>
          <p:cNvPr id="31" name="Picture 85"/>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gray">
          <a:xfrm>
            <a:off x="193624" y="6510889"/>
            <a:ext cx="1529602" cy="1211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6067813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3_Two contacts">
    <p:spTree>
      <p:nvGrpSpPr>
        <p:cNvPr id="1" name=""/>
        <p:cNvGrpSpPr/>
        <p:nvPr/>
      </p:nvGrpSpPr>
      <p:grpSpPr>
        <a:xfrm>
          <a:off x="0" y="0"/>
          <a:ext cx="0" cy="0"/>
          <a:chOff x="0" y="0"/>
          <a:chExt cx="0" cy="0"/>
        </a:xfrm>
      </p:grpSpPr>
      <p:sp>
        <p:nvSpPr>
          <p:cNvPr id="2" name="Rechteck 1"/>
          <p:cNvSpPr/>
          <p:nvPr userDrawn="1"/>
        </p:nvSpPr>
        <p:spPr bwMode="gray">
          <a:xfrm>
            <a:off x="193624" y="6237312"/>
            <a:ext cx="10149741"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6" tIns="45708" rIns="91416" bIns="45708" numCol="1" spcCol="0" rtlCol="0" fromWordArt="0" anchor="ctr" anchorCtr="0" forceAA="0" compatLnSpc="1">
            <a:prstTxWarp prst="textNoShape">
              <a:avLst/>
            </a:prstTxWarp>
            <a:noAutofit/>
          </a:bodyPr>
          <a:lstStyle/>
          <a:p>
            <a:pPr algn="ctr"/>
            <a:endParaRPr lang="en-US" sz="1799" dirty="0">
              <a:solidFill>
                <a:prstClr val="white"/>
              </a:solidFill>
            </a:endParaRPr>
          </a:p>
        </p:txBody>
      </p:sp>
      <p:pic>
        <p:nvPicPr>
          <p:cNvPr id="32" name="Picture 127" descr="K:\Mann + Hummel\03_Vorlagen\03_PowerPoint\backup\Vignette_16x32_8_60prozent_2016.01.27.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187995" y="188913"/>
            <a:ext cx="11804751" cy="5761038"/>
          </a:xfrm>
          <a:prstGeom prst="rect">
            <a:avLst/>
          </a:prstGeom>
          <a:noFill/>
          <a:extLst>
            <a:ext uri="{909E8E84-426E-40DD-AFC4-6F175D3DCCD1}">
              <a14:hiddenFill xmlns:a14="http://schemas.microsoft.com/office/drawing/2010/main">
                <a:solidFill>
                  <a:srgbClr val="FFFFFF"/>
                </a:solidFill>
              </a14:hiddenFill>
            </a:ext>
          </a:extLst>
        </p:spPr>
      </p:pic>
      <p:sp>
        <p:nvSpPr>
          <p:cNvPr id="45" name="Textplatzhalter 6"/>
          <p:cNvSpPr>
            <a:spLocks noGrp="1"/>
          </p:cNvSpPr>
          <p:nvPr>
            <p:ph type="body" sz="quarter" idx="18" hasCustomPrompt="1"/>
          </p:nvPr>
        </p:nvSpPr>
        <p:spPr bwMode="gray">
          <a:xfrm>
            <a:off x="1939419" y="980776"/>
            <a:ext cx="8908319" cy="432000"/>
          </a:xfrm>
          <a:prstGeom prst="rect">
            <a:avLst/>
          </a:prstGeom>
        </p:spPr>
        <p:txBody>
          <a:bodyPr anchor="t">
            <a:noAutofit/>
          </a:bodyPr>
          <a:lstStyle>
            <a:lvl1pPr marL="0" indent="0">
              <a:spcAft>
                <a:spcPts val="0"/>
              </a:spcAft>
              <a:buFontTx/>
              <a:buNone/>
              <a:defRPr sz="2799">
                <a:solidFill>
                  <a:schemeClr val="bg1"/>
                </a:solidFill>
              </a:defRPr>
            </a:lvl1pPr>
            <a:lvl2pPr marL="0" indent="0">
              <a:spcAft>
                <a:spcPts val="0"/>
              </a:spcAft>
              <a:buFontTx/>
              <a:buNone/>
              <a:defRPr sz="2399">
                <a:solidFill>
                  <a:schemeClr val="bg1"/>
                </a:solidFill>
              </a:defRPr>
            </a:lvl2pPr>
            <a:lvl3pPr marL="0" indent="0">
              <a:spcAft>
                <a:spcPts val="0"/>
              </a:spcAft>
              <a:buFontTx/>
              <a:buNone/>
              <a:defRPr sz="2399">
                <a:solidFill>
                  <a:schemeClr val="bg1"/>
                </a:solidFill>
              </a:defRPr>
            </a:lvl3pPr>
            <a:lvl4pPr marL="0" indent="0">
              <a:spcAft>
                <a:spcPts val="0"/>
              </a:spcAft>
              <a:buFontTx/>
              <a:buNone/>
              <a:defRPr sz="2399">
                <a:solidFill>
                  <a:schemeClr val="bg1"/>
                </a:solidFill>
              </a:defRPr>
            </a:lvl4pPr>
            <a:lvl5pPr marL="0" indent="0">
              <a:spcAft>
                <a:spcPts val="0"/>
              </a:spcAft>
              <a:buFontTx/>
              <a:buNone/>
              <a:defRPr sz="2399">
                <a:solidFill>
                  <a:schemeClr val="bg1"/>
                </a:solidFill>
              </a:defRPr>
            </a:lvl5pPr>
            <a:lvl6pPr marL="0" indent="0">
              <a:spcAft>
                <a:spcPts val="0"/>
              </a:spcAft>
              <a:buFontTx/>
              <a:buNone/>
              <a:defRPr sz="2399">
                <a:solidFill>
                  <a:schemeClr val="bg1"/>
                </a:solidFill>
              </a:defRPr>
            </a:lvl6pPr>
            <a:lvl7pPr marL="0" indent="0">
              <a:spcAft>
                <a:spcPts val="0"/>
              </a:spcAft>
              <a:buFontTx/>
              <a:buNone/>
              <a:defRPr sz="2399">
                <a:solidFill>
                  <a:schemeClr val="bg1"/>
                </a:solidFill>
              </a:defRPr>
            </a:lvl7pPr>
            <a:lvl8pPr marL="0" indent="0">
              <a:spcAft>
                <a:spcPts val="0"/>
              </a:spcAft>
              <a:buFontTx/>
              <a:buNone/>
              <a:defRPr sz="2399">
                <a:solidFill>
                  <a:schemeClr val="bg1"/>
                </a:solidFill>
              </a:defRPr>
            </a:lvl8pPr>
            <a:lvl9pPr marL="0" indent="0">
              <a:spcAft>
                <a:spcPts val="0"/>
              </a:spcAft>
              <a:buFontTx/>
              <a:buNone/>
              <a:defRPr sz="2399">
                <a:solidFill>
                  <a:schemeClr val="bg1"/>
                </a:solidFill>
              </a:defRPr>
            </a:lvl9pPr>
          </a:lstStyle>
          <a:p>
            <a:pPr lvl="0"/>
            <a:r>
              <a:rPr lang="en-US" noProof="0" dirty="0"/>
              <a:t>&lt;Thank you!&gt;</a:t>
            </a:r>
          </a:p>
        </p:txBody>
      </p:sp>
      <p:pic>
        <p:nvPicPr>
          <p:cNvPr id="51" name="Picture 85"/>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gray">
          <a:xfrm>
            <a:off x="193624" y="6510889"/>
            <a:ext cx="1529602" cy="1211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2" name="Gruppierung 2"/>
          <p:cNvGrpSpPr>
            <a:grpSpLocks noChangeAspect="1"/>
          </p:cNvGrpSpPr>
          <p:nvPr userDrawn="1"/>
        </p:nvGrpSpPr>
        <p:grpSpPr bwMode="gray">
          <a:xfrm rot="21208675">
            <a:off x="2079148" y="2067127"/>
            <a:ext cx="4104875" cy="2659484"/>
            <a:chOff x="3013829" y="1420446"/>
            <a:chExt cx="3412817" cy="2210533"/>
          </a:xfrm>
        </p:grpSpPr>
        <p:sp>
          <p:nvSpPr>
            <p:cNvPr id="53" name="Rechteck 52"/>
            <p:cNvSpPr/>
            <p:nvPr/>
          </p:nvSpPr>
          <p:spPr bwMode="gray">
            <a:xfrm>
              <a:off x="3013829" y="1420446"/>
              <a:ext cx="3412817" cy="2210533"/>
            </a:xfrm>
            <a:prstGeom prst="rect">
              <a:avLst/>
            </a:prstGeom>
            <a:solidFill>
              <a:schemeClr val="bg1"/>
            </a:solidFill>
            <a:ln w="28575" cap="sq" cmpd="sng">
              <a:noFill/>
              <a:miter lim="800000"/>
            </a:ln>
            <a:effectLst>
              <a:outerShdw blurRad="65000" dist="50800" dir="12900000" kx="195000" ky="145000" algn="tl" rotWithShape="0">
                <a:srgbClr val="000000">
                  <a:alpha val="30000"/>
                </a:srgb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799" dirty="0">
                <a:solidFill>
                  <a:prstClr val="white"/>
                </a:solidFill>
              </a:endParaRPr>
            </a:p>
          </p:txBody>
        </p:sp>
        <p:grpSp>
          <p:nvGrpSpPr>
            <p:cNvPr id="54" name="Gruppierung 17"/>
            <p:cNvGrpSpPr/>
            <p:nvPr userDrawn="1"/>
          </p:nvGrpSpPr>
          <p:grpSpPr bwMode="gray">
            <a:xfrm>
              <a:off x="5378643" y="1587443"/>
              <a:ext cx="883009" cy="319627"/>
              <a:chOff x="2627313" y="2133600"/>
              <a:chExt cx="5210174" cy="1885957"/>
            </a:xfrm>
            <a:solidFill>
              <a:schemeClr val="accent1"/>
            </a:solidFill>
          </p:grpSpPr>
          <p:sp>
            <p:nvSpPr>
              <p:cNvPr id="55" name="Freeform 6"/>
              <p:cNvSpPr>
                <a:spLocks/>
              </p:cNvSpPr>
              <p:nvPr userDrawn="1"/>
            </p:nvSpPr>
            <p:spPr bwMode="gray">
              <a:xfrm>
                <a:off x="2627314" y="3159129"/>
                <a:ext cx="749301" cy="847727"/>
              </a:xfrm>
              <a:custGeom>
                <a:avLst/>
                <a:gdLst/>
                <a:ahLst/>
                <a:cxnLst>
                  <a:cxn ang="0">
                    <a:pos x="354" y="534"/>
                  </a:cxn>
                  <a:cxn ang="0">
                    <a:pos x="354" y="320"/>
                  </a:cxn>
                  <a:cxn ang="0">
                    <a:pos x="118" y="320"/>
                  </a:cxn>
                  <a:cxn ang="0">
                    <a:pos x="118" y="534"/>
                  </a:cxn>
                  <a:cxn ang="0">
                    <a:pos x="0" y="534"/>
                  </a:cxn>
                  <a:cxn ang="0">
                    <a:pos x="0" y="0"/>
                  </a:cxn>
                  <a:cxn ang="0">
                    <a:pos x="118" y="0"/>
                  </a:cxn>
                  <a:cxn ang="0">
                    <a:pos x="118" y="212"/>
                  </a:cxn>
                  <a:cxn ang="0">
                    <a:pos x="354" y="212"/>
                  </a:cxn>
                  <a:cxn ang="0">
                    <a:pos x="354" y="0"/>
                  </a:cxn>
                  <a:cxn ang="0">
                    <a:pos x="472" y="0"/>
                  </a:cxn>
                  <a:cxn ang="0">
                    <a:pos x="472" y="534"/>
                  </a:cxn>
                  <a:cxn ang="0">
                    <a:pos x="354" y="534"/>
                  </a:cxn>
                </a:cxnLst>
                <a:rect l="0" t="0" r="r" b="b"/>
                <a:pathLst>
                  <a:path w="472" h="534">
                    <a:moveTo>
                      <a:pt x="354" y="534"/>
                    </a:moveTo>
                    <a:lnTo>
                      <a:pt x="354" y="320"/>
                    </a:lnTo>
                    <a:lnTo>
                      <a:pt x="118" y="320"/>
                    </a:lnTo>
                    <a:lnTo>
                      <a:pt x="118" y="534"/>
                    </a:lnTo>
                    <a:lnTo>
                      <a:pt x="0" y="534"/>
                    </a:lnTo>
                    <a:lnTo>
                      <a:pt x="0" y="0"/>
                    </a:lnTo>
                    <a:lnTo>
                      <a:pt x="118" y="0"/>
                    </a:lnTo>
                    <a:lnTo>
                      <a:pt x="118" y="212"/>
                    </a:lnTo>
                    <a:lnTo>
                      <a:pt x="354" y="212"/>
                    </a:lnTo>
                    <a:lnTo>
                      <a:pt x="354" y="0"/>
                    </a:lnTo>
                    <a:lnTo>
                      <a:pt x="472" y="0"/>
                    </a:lnTo>
                    <a:lnTo>
                      <a:pt x="472" y="534"/>
                    </a:lnTo>
                    <a:lnTo>
                      <a:pt x="354"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56" name="Freeform 7"/>
              <p:cNvSpPr>
                <a:spLocks/>
              </p:cNvSpPr>
              <p:nvPr userDrawn="1"/>
            </p:nvSpPr>
            <p:spPr bwMode="gray">
              <a:xfrm>
                <a:off x="3544886" y="3159132"/>
                <a:ext cx="733426" cy="860425"/>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57" name="Freeform 8"/>
              <p:cNvSpPr>
                <a:spLocks/>
              </p:cNvSpPr>
              <p:nvPr userDrawn="1"/>
            </p:nvSpPr>
            <p:spPr bwMode="gray">
              <a:xfrm>
                <a:off x="3544887" y="3159128"/>
                <a:ext cx="733426" cy="860424"/>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58" name="Freeform 9"/>
              <p:cNvSpPr>
                <a:spLocks/>
              </p:cNvSpPr>
              <p:nvPr userDrawn="1"/>
            </p:nvSpPr>
            <p:spPr bwMode="gray">
              <a:xfrm>
                <a:off x="2627313" y="2139948"/>
                <a:ext cx="847723" cy="850900"/>
              </a:xfrm>
              <a:custGeom>
                <a:avLst/>
                <a:gdLst/>
                <a:ahLst/>
                <a:cxnLst>
                  <a:cxn ang="0">
                    <a:pos x="418" y="536"/>
                  </a:cxn>
                  <a:cxn ang="0">
                    <a:pos x="418" y="186"/>
                  </a:cxn>
                  <a:cxn ang="0">
                    <a:pos x="268" y="414"/>
                  </a:cxn>
                  <a:cxn ang="0">
                    <a:pos x="264" y="414"/>
                  </a:cxn>
                  <a:cxn ang="0">
                    <a:pos x="116" y="188"/>
                  </a:cxn>
                  <a:cxn ang="0">
                    <a:pos x="116" y="536"/>
                  </a:cxn>
                  <a:cxn ang="0">
                    <a:pos x="0" y="536"/>
                  </a:cxn>
                  <a:cxn ang="0">
                    <a:pos x="0" y="0"/>
                  </a:cxn>
                  <a:cxn ang="0">
                    <a:pos x="126" y="0"/>
                  </a:cxn>
                  <a:cxn ang="0">
                    <a:pos x="268" y="226"/>
                  </a:cxn>
                  <a:cxn ang="0">
                    <a:pos x="408" y="0"/>
                  </a:cxn>
                  <a:cxn ang="0">
                    <a:pos x="534" y="0"/>
                  </a:cxn>
                  <a:cxn ang="0">
                    <a:pos x="534" y="536"/>
                  </a:cxn>
                  <a:cxn ang="0">
                    <a:pos x="418" y="536"/>
                  </a:cxn>
                </a:cxnLst>
                <a:rect l="0" t="0" r="r" b="b"/>
                <a:pathLst>
                  <a:path w="534" h="536">
                    <a:moveTo>
                      <a:pt x="418" y="536"/>
                    </a:moveTo>
                    <a:lnTo>
                      <a:pt x="418" y="186"/>
                    </a:lnTo>
                    <a:lnTo>
                      <a:pt x="268" y="414"/>
                    </a:lnTo>
                    <a:lnTo>
                      <a:pt x="264" y="414"/>
                    </a:lnTo>
                    <a:lnTo>
                      <a:pt x="116" y="188"/>
                    </a:lnTo>
                    <a:lnTo>
                      <a:pt x="116" y="536"/>
                    </a:lnTo>
                    <a:lnTo>
                      <a:pt x="0" y="536"/>
                    </a:lnTo>
                    <a:lnTo>
                      <a:pt x="0" y="0"/>
                    </a:lnTo>
                    <a:lnTo>
                      <a:pt x="126" y="0"/>
                    </a:lnTo>
                    <a:lnTo>
                      <a:pt x="268" y="226"/>
                    </a:lnTo>
                    <a:lnTo>
                      <a:pt x="408" y="0"/>
                    </a:lnTo>
                    <a:lnTo>
                      <a:pt x="534" y="0"/>
                    </a:lnTo>
                    <a:lnTo>
                      <a:pt x="534" y="536"/>
                    </a:lnTo>
                    <a:lnTo>
                      <a:pt x="418"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59" name="Freeform 10"/>
              <p:cNvSpPr>
                <a:spLocks/>
              </p:cNvSpPr>
              <p:nvPr userDrawn="1"/>
            </p:nvSpPr>
            <p:spPr bwMode="gray">
              <a:xfrm>
                <a:off x="4535483" y="2139949"/>
                <a:ext cx="781047" cy="850900"/>
              </a:xfrm>
              <a:custGeom>
                <a:avLst/>
                <a:gdLst/>
                <a:ahLst/>
                <a:cxnLst>
                  <a:cxn ang="0">
                    <a:pos x="392" y="536"/>
                  </a:cxn>
                  <a:cxn ang="0">
                    <a:pos x="118" y="194"/>
                  </a:cxn>
                  <a:cxn ang="0">
                    <a:pos x="118" y="536"/>
                  </a:cxn>
                  <a:cxn ang="0">
                    <a:pos x="0" y="536"/>
                  </a:cxn>
                  <a:cxn ang="0">
                    <a:pos x="0" y="0"/>
                  </a:cxn>
                  <a:cxn ang="0">
                    <a:pos x="110" y="0"/>
                  </a:cxn>
                  <a:cxn ang="0">
                    <a:pos x="376" y="330"/>
                  </a:cxn>
                  <a:cxn ang="0">
                    <a:pos x="376" y="0"/>
                  </a:cxn>
                  <a:cxn ang="0">
                    <a:pos x="492" y="0"/>
                  </a:cxn>
                  <a:cxn ang="0">
                    <a:pos x="492" y="536"/>
                  </a:cxn>
                  <a:cxn ang="0">
                    <a:pos x="392" y="536"/>
                  </a:cxn>
                </a:cxnLst>
                <a:rect l="0" t="0" r="r" b="b"/>
                <a:pathLst>
                  <a:path w="492" h="536">
                    <a:moveTo>
                      <a:pt x="392" y="536"/>
                    </a:moveTo>
                    <a:lnTo>
                      <a:pt x="118" y="194"/>
                    </a:lnTo>
                    <a:lnTo>
                      <a:pt x="118" y="536"/>
                    </a:lnTo>
                    <a:lnTo>
                      <a:pt x="0" y="536"/>
                    </a:lnTo>
                    <a:lnTo>
                      <a:pt x="0" y="0"/>
                    </a:lnTo>
                    <a:lnTo>
                      <a:pt x="110" y="0"/>
                    </a:lnTo>
                    <a:lnTo>
                      <a:pt x="376" y="330"/>
                    </a:lnTo>
                    <a:lnTo>
                      <a:pt x="376" y="0"/>
                    </a:lnTo>
                    <a:lnTo>
                      <a:pt x="492" y="0"/>
                    </a:lnTo>
                    <a:lnTo>
                      <a:pt x="492" y="536"/>
                    </a:lnTo>
                    <a:lnTo>
                      <a:pt x="392"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60" name="Freeform 11"/>
              <p:cNvSpPr>
                <a:spLocks/>
              </p:cNvSpPr>
              <p:nvPr userDrawn="1"/>
            </p:nvSpPr>
            <p:spPr bwMode="gray">
              <a:xfrm>
                <a:off x="5475287" y="2139949"/>
                <a:ext cx="777874" cy="850900"/>
              </a:xfrm>
              <a:custGeom>
                <a:avLst/>
                <a:gdLst/>
                <a:ahLst/>
                <a:cxnLst>
                  <a:cxn ang="0">
                    <a:pos x="390" y="536"/>
                  </a:cxn>
                  <a:cxn ang="0">
                    <a:pos x="116" y="194"/>
                  </a:cxn>
                  <a:cxn ang="0">
                    <a:pos x="116" y="536"/>
                  </a:cxn>
                  <a:cxn ang="0">
                    <a:pos x="0" y="536"/>
                  </a:cxn>
                  <a:cxn ang="0">
                    <a:pos x="0" y="0"/>
                  </a:cxn>
                  <a:cxn ang="0">
                    <a:pos x="110" y="0"/>
                  </a:cxn>
                  <a:cxn ang="0">
                    <a:pos x="374" y="330"/>
                  </a:cxn>
                  <a:cxn ang="0">
                    <a:pos x="374" y="0"/>
                  </a:cxn>
                  <a:cxn ang="0">
                    <a:pos x="490" y="0"/>
                  </a:cxn>
                  <a:cxn ang="0">
                    <a:pos x="490" y="536"/>
                  </a:cxn>
                  <a:cxn ang="0">
                    <a:pos x="390" y="536"/>
                  </a:cxn>
                </a:cxnLst>
                <a:rect l="0" t="0" r="r" b="b"/>
                <a:pathLst>
                  <a:path w="490" h="536">
                    <a:moveTo>
                      <a:pt x="390" y="536"/>
                    </a:moveTo>
                    <a:lnTo>
                      <a:pt x="116" y="194"/>
                    </a:lnTo>
                    <a:lnTo>
                      <a:pt x="116" y="536"/>
                    </a:lnTo>
                    <a:lnTo>
                      <a:pt x="0" y="536"/>
                    </a:lnTo>
                    <a:lnTo>
                      <a:pt x="0" y="0"/>
                    </a:lnTo>
                    <a:lnTo>
                      <a:pt x="110" y="0"/>
                    </a:lnTo>
                    <a:lnTo>
                      <a:pt x="374" y="330"/>
                    </a:lnTo>
                    <a:lnTo>
                      <a:pt x="374" y="0"/>
                    </a:lnTo>
                    <a:lnTo>
                      <a:pt x="490" y="0"/>
                    </a:lnTo>
                    <a:lnTo>
                      <a:pt x="490" y="536"/>
                    </a:lnTo>
                    <a:lnTo>
                      <a:pt x="390"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61" name="Freeform 12"/>
              <p:cNvSpPr>
                <a:spLocks/>
              </p:cNvSpPr>
              <p:nvPr userDrawn="1"/>
            </p:nvSpPr>
            <p:spPr bwMode="gray">
              <a:xfrm>
                <a:off x="4446584" y="3159123"/>
                <a:ext cx="822323" cy="847727"/>
              </a:xfrm>
              <a:custGeom>
                <a:avLst/>
                <a:gdLst/>
                <a:ahLst/>
                <a:cxnLst>
                  <a:cxn ang="0">
                    <a:pos x="402" y="534"/>
                  </a:cxn>
                  <a:cxn ang="0">
                    <a:pos x="402" y="186"/>
                  </a:cxn>
                  <a:cxn ang="0">
                    <a:pos x="258" y="414"/>
                  </a:cxn>
                  <a:cxn ang="0">
                    <a:pos x="256" y="414"/>
                  </a:cxn>
                  <a:cxn ang="0">
                    <a:pos x="114" y="188"/>
                  </a:cxn>
                  <a:cxn ang="0">
                    <a:pos x="114" y="534"/>
                  </a:cxn>
                  <a:cxn ang="0">
                    <a:pos x="0" y="534"/>
                  </a:cxn>
                  <a:cxn ang="0">
                    <a:pos x="0" y="0"/>
                  </a:cxn>
                  <a:cxn ang="0">
                    <a:pos x="126" y="0"/>
                  </a:cxn>
                  <a:cxn ang="0">
                    <a:pos x="258" y="226"/>
                  </a:cxn>
                  <a:cxn ang="0">
                    <a:pos x="392" y="0"/>
                  </a:cxn>
                  <a:cxn ang="0">
                    <a:pos x="518" y="0"/>
                  </a:cxn>
                  <a:cxn ang="0">
                    <a:pos x="518" y="534"/>
                  </a:cxn>
                  <a:cxn ang="0">
                    <a:pos x="402" y="534"/>
                  </a:cxn>
                </a:cxnLst>
                <a:rect l="0" t="0" r="r" b="b"/>
                <a:pathLst>
                  <a:path w="518" h="534">
                    <a:moveTo>
                      <a:pt x="402" y="534"/>
                    </a:moveTo>
                    <a:lnTo>
                      <a:pt x="402" y="186"/>
                    </a:lnTo>
                    <a:lnTo>
                      <a:pt x="258" y="414"/>
                    </a:lnTo>
                    <a:lnTo>
                      <a:pt x="256" y="414"/>
                    </a:lnTo>
                    <a:lnTo>
                      <a:pt x="114" y="188"/>
                    </a:lnTo>
                    <a:lnTo>
                      <a:pt x="114" y="534"/>
                    </a:lnTo>
                    <a:lnTo>
                      <a:pt x="0" y="534"/>
                    </a:lnTo>
                    <a:lnTo>
                      <a:pt x="0" y="0"/>
                    </a:lnTo>
                    <a:lnTo>
                      <a:pt x="126" y="0"/>
                    </a:lnTo>
                    <a:lnTo>
                      <a:pt x="258" y="226"/>
                    </a:lnTo>
                    <a:lnTo>
                      <a:pt x="392" y="0"/>
                    </a:lnTo>
                    <a:lnTo>
                      <a:pt x="518" y="0"/>
                    </a:lnTo>
                    <a:lnTo>
                      <a:pt x="518"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62" name="Freeform 13"/>
              <p:cNvSpPr>
                <a:spLocks/>
              </p:cNvSpPr>
              <p:nvPr userDrawn="1"/>
            </p:nvSpPr>
            <p:spPr bwMode="gray">
              <a:xfrm>
                <a:off x="5430835" y="3159123"/>
                <a:ext cx="825501" cy="847727"/>
              </a:xfrm>
              <a:custGeom>
                <a:avLst/>
                <a:gdLst/>
                <a:ahLst/>
                <a:cxnLst>
                  <a:cxn ang="0">
                    <a:pos x="402" y="534"/>
                  </a:cxn>
                  <a:cxn ang="0">
                    <a:pos x="402" y="186"/>
                  </a:cxn>
                  <a:cxn ang="0">
                    <a:pos x="260" y="414"/>
                  </a:cxn>
                  <a:cxn ang="0">
                    <a:pos x="258" y="414"/>
                  </a:cxn>
                  <a:cxn ang="0">
                    <a:pos x="116" y="188"/>
                  </a:cxn>
                  <a:cxn ang="0">
                    <a:pos x="116" y="534"/>
                  </a:cxn>
                  <a:cxn ang="0">
                    <a:pos x="0" y="534"/>
                  </a:cxn>
                  <a:cxn ang="0">
                    <a:pos x="0" y="0"/>
                  </a:cxn>
                  <a:cxn ang="0">
                    <a:pos x="128" y="0"/>
                  </a:cxn>
                  <a:cxn ang="0">
                    <a:pos x="260" y="226"/>
                  </a:cxn>
                  <a:cxn ang="0">
                    <a:pos x="392" y="0"/>
                  </a:cxn>
                  <a:cxn ang="0">
                    <a:pos x="520" y="0"/>
                  </a:cxn>
                  <a:cxn ang="0">
                    <a:pos x="520" y="534"/>
                  </a:cxn>
                  <a:cxn ang="0">
                    <a:pos x="402" y="534"/>
                  </a:cxn>
                </a:cxnLst>
                <a:rect l="0" t="0" r="r" b="b"/>
                <a:pathLst>
                  <a:path w="520" h="534">
                    <a:moveTo>
                      <a:pt x="402" y="534"/>
                    </a:moveTo>
                    <a:lnTo>
                      <a:pt x="402" y="186"/>
                    </a:lnTo>
                    <a:lnTo>
                      <a:pt x="260" y="414"/>
                    </a:lnTo>
                    <a:lnTo>
                      <a:pt x="258" y="414"/>
                    </a:lnTo>
                    <a:lnTo>
                      <a:pt x="116" y="188"/>
                    </a:lnTo>
                    <a:lnTo>
                      <a:pt x="116" y="534"/>
                    </a:lnTo>
                    <a:lnTo>
                      <a:pt x="0" y="534"/>
                    </a:lnTo>
                    <a:lnTo>
                      <a:pt x="0" y="0"/>
                    </a:lnTo>
                    <a:lnTo>
                      <a:pt x="128" y="0"/>
                    </a:lnTo>
                    <a:lnTo>
                      <a:pt x="260" y="226"/>
                    </a:lnTo>
                    <a:lnTo>
                      <a:pt x="392" y="0"/>
                    </a:lnTo>
                    <a:lnTo>
                      <a:pt x="520" y="0"/>
                    </a:lnTo>
                    <a:lnTo>
                      <a:pt x="520"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63" name="Freeform 14"/>
              <p:cNvSpPr>
                <a:spLocks/>
              </p:cNvSpPr>
              <p:nvPr userDrawn="1"/>
            </p:nvSpPr>
            <p:spPr bwMode="gray">
              <a:xfrm>
                <a:off x="6415085" y="3159124"/>
                <a:ext cx="650874" cy="847727"/>
              </a:xfrm>
              <a:custGeom>
                <a:avLst/>
                <a:gdLst/>
                <a:ahLst/>
                <a:cxnLst>
                  <a:cxn ang="0">
                    <a:pos x="0" y="534"/>
                  </a:cxn>
                  <a:cxn ang="0">
                    <a:pos x="0" y="0"/>
                  </a:cxn>
                  <a:cxn ang="0">
                    <a:pos x="410" y="0"/>
                  </a:cxn>
                  <a:cxn ang="0">
                    <a:pos x="410" y="104"/>
                  </a:cxn>
                  <a:cxn ang="0">
                    <a:pos x="118" y="104"/>
                  </a:cxn>
                  <a:cxn ang="0">
                    <a:pos x="118" y="212"/>
                  </a:cxn>
                  <a:cxn ang="0">
                    <a:pos x="378" y="212"/>
                  </a:cxn>
                  <a:cxn ang="0">
                    <a:pos x="378" y="318"/>
                  </a:cxn>
                  <a:cxn ang="0">
                    <a:pos x="118" y="318"/>
                  </a:cxn>
                  <a:cxn ang="0">
                    <a:pos x="118" y="430"/>
                  </a:cxn>
                  <a:cxn ang="0">
                    <a:pos x="410" y="430"/>
                  </a:cxn>
                  <a:cxn ang="0">
                    <a:pos x="410" y="534"/>
                  </a:cxn>
                  <a:cxn ang="0">
                    <a:pos x="0" y="534"/>
                  </a:cxn>
                </a:cxnLst>
                <a:rect l="0" t="0" r="r" b="b"/>
                <a:pathLst>
                  <a:path w="410" h="534">
                    <a:moveTo>
                      <a:pt x="0" y="534"/>
                    </a:moveTo>
                    <a:lnTo>
                      <a:pt x="0" y="0"/>
                    </a:lnTo>
                    <a:lnTo>
                      <a:pt x="410" y="0"/>
                    </a:lnTo>
                    <a:lnTo>
                      <a:pt x="410" y="104"/>
                    </a:lnTo>
                    <a:lnTo>
                      <a:pt x="118" y="104"/>
                    </a:lnTo>
                    <a:lnTo>
                      <a:pt x="118" y="212"/>
                    </a:lnTo>
                    <a:lnTo>
                      <a:pt x="378" y="212"/>
                    </a:lnTo>
                    <a:lnTo>
                      <a:pt x="378" y="318"/>
                    </a:lnTo>
                    <a:lnTo>
                      <a:pt x="118" y="318"/>
                    </a:lnTo>
                    <a:lnTo>
                      <a:pt x="118" y="430"/>
                    </a:lnTo>
                    <a:lnTo>
                      <a:pt x="410" y="430"/>
                    </a:lnTo>
                    <a:lnTo>
                      <a:pt x="410"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64" name="Freeform 15"/>
              <p:cNvSpPr>
                <a:spLocks/>
              </p:cNvSpPr>
              <p:nvPr userDrawn="1"/>
            </p:nvSpPr>
            <p:spPr bwMode="gray">
              <a:xfrm>
                <a:off x="7227888" y="3159126"/>
                <a:ext cx="609599" cy="847727"/>
              </a:xfrm>
              <a:custGeom>
                <a:avLst/>
                <a:gdLst/>
                <a:ahLst/>
                <a:cxnLst>
                  <a:cxn ang="0">
                    <a:pos x="0" y="534"/>
                  </a:cxn>
                  <a:cxn ang="0">
                    <a:pos x="0" y="0"/>
                  </a:cxn>
                  <a:cxn ang="0">
                    <a:pos x="116" y="0"/>
                  </a:cxn>
                  <a:cxn ang="0">
                    <a:pos x="116" y="428"/>
                  </a:cxn>
                  <a:cxn ang="0">
                    <a:pos x="384" y="428"/>
                  </a:cxn>
                  <a:cxn ang="0">
                    <a:pos x="384" y="534"/>
                  </a:cxn>
                  <a:cxn ang="0">
                    <a:pos x="0" y="534"/>
                  </a:cxn>
                </a:cxnLst>
                <a:rect l="0" t="0" r="r" b="b"/>
                <a:pathLst>
                  <a:path w="384" h="534">
                    <a:moveTo>
                      <a:pt x="0" y="534"/>
                    </a:moveTo>
                    <a:lnTo>
                      <a:pt x="0" y="0"/>
                    </a:lnTo>
                    <a:lnTo>
                      <a:pt x="116" y="0"/>
                    </a:lnTo>
                    <a:lnTo>
                      <a:pt x="116" y="428"/>
                    </a:lnTo>
                    <a:lnTo>
                      <a:pt x="384" y="428"/>
                    </a:lnTo>
                    <a:lnTo>
                      <a:pt x="384"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65" name="Freeform 16"/>
              <p:cNvSpPr>
                <a:spLocks noEditPoints="1"/>
              </p:cNvSpPr>
              <p:nvPr userDrawn="1"/>
            </p:nvSpPr>
            <p:spPr bwMode="gray">
              <a:xfrm>
                <a:off x="3548063" y="2133600"/>
                <a:ext cx="911225" cy="857251"/>
              </a:xfrm>
              <a:custGeom>
                <a:avLst/>
                <a:gdLst/>
                <a:ahLst/>
                <a:cxnLst>
                  <a:cxn ang="0">
                    <a:pos x="212" y="316"/>
                  </a:cxn>
                  <a:cxn ang="0">
                    <a:pos x="286" y="142"/>
                  </a:cxn>
                  <a:cxn ang="0">
                    <a:pos x="360" y="316"/>
                  </a:cxn>
                  <a:cxn ang="0">
                    <a:pos x="212" y="316"/>
                  </a:cxn>
                  <a:cxn ang="0">
                    <a:pos x="342" y="0"/>
                  </a:cxn>
                  <a:cxn ang="0">
                    <a:pos x="232" y="0"/>
                  </a:cxn>
                  <a:cxn ang="0">
                    <a:pos x="0" y="540"/>
                  </a:cxn>
                  <a:cxn ang="0">
                    <a:pos x="120" y="540"/>
                  </a:cxn>
                  <a:cxn ang="0">
                    <a:pos x="170" y="420"/>
                  </a:cxn>
                  <a:cxn ang="0">
                    <a:pos x="402" y="420"/>
                  </a:cxn>
                  <a:cxn ang="0">
                    <a:pos x="452" y="540"/>
                  </a:cxn>
                  <a:cxn ang="0">
                    <a:pos x="574" y="540"/>
                  </a:cxn>
                  <a:cxn ang="0">
                    <a:pos x="342" y="0"/>
                  </a:cxn>
                </a:cxnLst>
                <a:rect l="0" t="0" r="r" b="b"/>
                <a:pathLst>
                  <a:path w="574" h="540">
                    <a:moveTo>
                      <a:pt x="212" y="316"/>
                    </a:moveTo>
                    <a:lnTo>
                      <a:pt x="286" y="142"/>
                    </a:lnTo>
                    <a:lnTo>
                      <a:pt x="360" y="316"/>
                    </a:lnTo>
                    <a:lnTo>
                      <a:pt x="212" y="316"/>
                    </a:lnTo>
                    <a:close/>
                    <a:moveTo>
                      <a:pt x="342" y="0"/>
                    </a:moveTo>
                    <a:lnTo>
                      <a:pt x="232" y="0"/>
                    </a:lnTo>
                    <a:lnTo>
                      <a:pt x="0" y="540"/>
                    </a:lnTo>
                    <a:lnTo>
                      <a:pt x="120" y="540"/>
                    </a:lnTo>
                    <a:lnTo>
                      <a:pt x="170" y="420"/>
                    </a:lnTo>
                    <a:lnTo>
                      <a:pt x="402" y="420"/>
                    </a:lnTo>
                    <a:lnTo>
                      <a:pt x="452" y="540"/>
                    </a:lnTo>
                    <a:lnTo>
                      <a:pt x="574" y="540"/>
                    </a:lnTo>
                    <a:lnTo>
                      <a:pt x="34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66" name="Freeform 17"/>
              <p:cNvSpPr>
                <a:spLocks/>
              </p:cNvSpPr>
              <p:nvPr userDrawn="1"/>
            </p:nvSpPr>
            <p:spPr bwMode="gray">
              <a:xfrm>
                <a:off x="6538912" y="2139951"/>
                <a:ext cx="873123" cy="850900"/>
              </a:xfrm>
              <a:custGeom>
                <a:avLst/>
                <a:gdLst/>
                <a:ahLst/>
                <a:cxnLst>
                  <a:cxn ang="0">
                    <a:pos x="550" y="212"/>
                  </a:cxn>
                  <a:cxn ang="0">
                    <a:pos x="332" y="212"/>
                  </a:cxn>
                  <a:cxn ang="0">
                    <a:pos x="332" y="0"/>
                  </a:cxn>
                  <a:cxn ang="0">
                    <a:pos x="220" y="0"/>
                  </a:cxn>
                  <a:cxn ang="0">
                    <a:pos x="220" y="212"/>
                  </a:cxn>
                  <a:cxn ang="0">
                    <a:pos x="0" y="212"/>
                  </a:cxn>
                  <a:cxn ang="0">
                    <a:pos x="0" y="322"/>
                  </a:cxn>
                  <a:cxn ang="0">
                    <a:pos x="220" y="322"/>
                  </a:cxn>
                  <a:cxn ang="0">
                    <a:pos x="220" y="536"/>
                  </a:cxn>
                  <a:cxn ang="0">
                    <a:pos x="332" y="536"/>
                  </a:cxn>
                  <a:cxn ang="0">
                    <a:pos x="332" y="322"/>
                  </a:cxn>
                  <a:cxn ang="0">
                    <a:pos x="550" y="322"/>
                  </a:cxn>
                  <a:cxn ang="0">
                    <a:pos x="550" y="212"/>
                  </a:cxn>
                </a:cxnLst>
                <a:rect l="0" t="0" r="r" b="b"/>
                <a:pathLst>
                  <a:path w="550" h="536">
                    <a:moveTo>
                      <a:pt x="550" y="212"/>
                    </a:moveTo>
                    <a:lnTo>
                      <a:pt x="332" y="212"/>
                    </a:lnTo>
                    <a:lnTo>
                      <a:pt x="332" y="0"/>
                    </a:lnTo>
                    <a:lnTo>
                      <a:pt x="220" y="0"/>
                    </a:lnTo>
                    <a:lnTo>
                      <a:pt x="220" y="212"/>
                    </a:lnTo>
                    <a:lnTo>
                      <a:pt x="0" y="212"/>
                    </a:lnTo>
                    <a:lnTo>
                      <a:pt x="0" y="322"/>
                    </a:lnTo>
                    <a:lnTo>
                      <a:pt x="220" y="322"/>
                    </a:lnTo>
                    <a:lnTo>
                      <a:pt x="220" y="536"/>
                    </a:lnTo>
                    <a:lnTo>
                      <a:pt x="332" y="536"/>
                    </a:lnTo>
                    <a:lnTo>
                      <a:pt x="332" y="322"/>
                    </a:lnTo>
                    <a:lnTo>
                      <a:pt x="550" y="322"/>
                    </a:lnTo>
                    <a:lnTo>
                      <a:pt x="550" y="21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grpSp>
      </p:grpSp>
      <p:sp>
        <p:nvSpPr>
          <p:cNvPr id="67" name="Textplatzhalter 2"/>
          <p:cNvSpPr>
            <a:spLocks noGrp="1"/>
          </p:cNvSpPr>
          <p:nvPr>
            <p:ph type="body" sz="quarter" idx="17" hasCustomPrompt="1"/>
          </p:nvPr>
        </p:nvSpPr>
        <p:spPr bwMode="gray">
          <a:xfrm rot="21180000">
            <a:off x="2333003" y="3288704"/>
            <a:ext cx="3709015" cy="251546"/>
          </a:xfrm>
        </p:spPr>
        <p:txBody>
          <a:bodyPr anchor="b">
            <a:normAutofit/>
          </a:bodyPr>
          <a:lstStyle>
            <a:lvl1pPr marL="0">
              <a:spcAft>
                <a:spcPts val="0"/>
              </a:spcAft>
              <a:buFontTx/>
              <a:buNone/>
              <a:defRPr sz="1600">
                <a:solidFill>
                  <a:schemeClr val="accent2"/>
                </a:solidFill>
              </a:defRPr>
            </a:lvl1pPr>
            <a:lvl2pPr marL="0" indent="0">
              <a:spcAft>
                <a:spcPts val="0"/>
              </a:spcAft>
              <a:buFontTx/>
              <a:buNone/>
              <a:defRPr sz="1600">
                <a:solidFill>
                  <a:schemeClr val="accent6"/>
                </a:solidFill>
              </a:defRPr>
            </a:lvl2pPr>
            <a:lvl3pPr marL="0" indent="0">
              <a:spcAft>
                <a:spcPts val="0"/>
              </a:spcAft>
              <a:buFontTx/>
              <a:buNone/>
              <a:defRPr sz="1600">
                <a:solidFill>
                  <a:schemeClr val="accent6"/>
                </a:solidFill>
              </a:defRPr>
            </a:lvl3pPr>
            <a:lvl4pPr marL="0" indent="0">
              <a:spcAft>
                <a:spcPts val="0"/>
              </a:spcAft>
              <a:buFontTx/>
              <a:buNone/>
              <a:defRPr sz="1600">
                <a:solidFill>
                  <a:schemeClr val="accent6"/>
                </a:solidFill>
              </a:defRPr>
            </a:lvl4pPr>
            <a:lvl5pPr marL="0" indent="0">
              <a:spcAft>
                <a:spcPts val="0"/>
              </a:spcAft>
              <a:buFontTx/>
              <a:buNone/>
              <a:defRPr sz="1600">
                <a:solidFill>
                  <a:schemeClr val="accent6"/>
                </a:solidFill>
              </a:defRPr>
            </a:lvl5pPr>
            <a:lvl6pPr marL="0" indent="0">
              <a:spcAft>
                <a:spcPts val="0"/>
              </a:spcAft>
              <a:buFontTx/>
              <a:buNone/>
              <a:defRPr sz="1600">
                <a:solidFill>
                  <a:schemeClr val="accent6"/>
                </a:solidFill>
              </a:defRPr>
            </a:lvl6pPr>
            <a:lvl7pPr marL="0" indent="0">
              <a:spcAft>
                <a:spcPts val="0"/>
              </a:spcAft>
              <a:buFontTx/>
              <a:buNone/>
              <a:defRPr sz="1600">
                <a:solidFill>
                  <a:schemeClr val="accent6"/>
                </a:solidFill>
              </a:defRPr>
            </a:lvl7pPr>
            <a:lvl8pPr marL="0" indent="0">
              <a:spcAft>
                <a:spcPts val="0"/>
              </a:spcAft>
              <a:buFontTx/>
              <a:buNone/>
              <a:defRPr sz="1600">
                <a:solidFill>
                  <a:schemeClr val="accent6"/>
                </a:solidFill>
              </a:defRPr>
            </a:lvl8pPr>
            <a:lvl9pPr marL="0" indent="0">
              <a:spcAft>
                <a:spcPts val="0"/>
              </a:spcAft>
              <a:buFontTx/>
              <a:buNone/>
              <a:defRPr sz="1600">
                <a:solidFill>
                  <a:schemeClr val="accent6"/>
                </a:solidFill>
              </a:defRPr>
            </a:lvl9pPr>
          </a:lstStyle>
          <a:p>
            <a:pPr lvl="0"/>
            <a:r>
              <a:rPr lang="en-US" noProof="0" dirty="0"/>
              <a:t>Position</a:t>
            </a:r>
          </a:p>
        </p:txBody>
      </p:sp>
      <p:sp>
        <p:nvSpPr>
          <p:cNvPr id="68" name="Titel 5"/>
          <p:cNvSpPr>
            <a:spLocks noGrp="1"/>
          </p:cNvSpPr>
          <p:nvPr>
            <p:ph type="title" hasCustomPrompt="1"/>
          </p:nvPr>
        </p:nvSpPr>
        <p:spPr bwMode="gray">
          <a:xfrm rot="21180000">
            <a:off x="2293556" y="2889175"/>
            <a:ext cx="3710216" cy="400459"/>
          </a:xfrm>
          <a:solidFill>
            <a:schemeClr val="bg1"/>
          </a:solidFill>
        </p:spPr>
        <p:txBody>
          <a:bodyPr vert="horz" lIns="0" tIns="0" rIns="0" bIns="0" anchor="b">
            <a:noAutofit/>
          </a:bodyPr>
          <a:lstStyle>
            <a:lvl1pPr marL="0" marR="0" indent="0" algn="l" defTabSz="457063" rtl="0" eaLnBrk="1" fontAlgn="auto" latinLnBrk="0" hangingPunct="1">
              <a:lnSpc>
                <a:spcPct val="90000"/>
              </a:lnSpc>
              <a:spcBef>
                <a:spcPct val="0"/>
              </a:spcBef>
              <a:spcAft>
                <a:spcPts val="0"/>
              </a:spcAft>
              <a:buClrTx/>
              <a:buSzTx/>
              <a:buFontTx/>
              <a:buNone/>
              <a:tabLst/>
              <a:defRPr sz="1600"/>
            </a:lvl1pPr>
          </a:lstStyle>
          <a:p>
            <a:r>
              <a:rPr lang="en-US" noProof="0" dirty="0"/>
              <a:t>Name Surname</a:t>
            </a:r>
          </a:p>
        </p:txBody>
      </p:sp>
      <p:sp>
        <p:nvSpPr>
          <p:cNvPr id="69" name="Textplatzhalter 3"/>
          <p:cNvSpPr>
            <a:spLocks noGrp="1"/>
          </p:cNvSpPr>
          <p:nvPr>
            <p:ph type="body" sz="quarter" idx="19" hasCustomPrompt="1"/>
          </p:nvPr>
        </p:nvSpPr>
        <p:spPr bwMode="gray">
          <a:xfrm rot="21179971">
            <a:off x="2415264" y="3791481"/>
            <a:ext cx="1531791" cy="767067"/>
          </a:xfrm>
        </p:spPr>
        <p:txBody>
          <a:bodyPr>
            <a:noAutofit/>
          </a:bodyPr>
          <a:lstStyle>
            <a:lvl1pPr marL="0">
              <a:spcAft>
                <a:spcPts val="0"/>
              </a:spcAft>
              <a:buFontTx/>
              <a:buNone/>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dirty="0"/>
              <a:t>MANN+HUMMEL</a:t>
            </a:r>
            <a:br>
              <a:rPr lang="en-US" noProof="0" dirty="0"/>
            </a:br>
            <a:r>
              <a:rPr lang="en-US" noProof="0" dirty="0"/>
              <a:t>Address</a:t>
            </a:r>
          </a:p>
        </p:txBody>
      </p:sp>
      <p:sp>
        <p:nvSpPr>
          <p:cNvPr id="70" name="Textplatzhalter 3"/>
          <p:cNvSpPr>
            <a:spLocks noGrp="1"/>
          </p:cNvSpPr>
          <p:nvPr>
            <p:ph type="body" sz="quarter" idx="20" hasCustomPrompt="1"/>
          </p:nvPr>
        </p:nvSpPr>
        <p:spPr bwMode="gray">
          <a:xfrm rot="21179971">
            <a:off x="3975156" y="3563963"/>
            <a:ext cx="2142240" cy="767067"/>
          </a:xfrm>
        </p:spPr>
        <p:txBody>
          <a:bodyPr>
            <a:noAutofit/>
          </a:bodyPr>
          <a:lstStyle>
            <a:lvl1pPr marL="0" indent="0">
              <a:spcAft>
                <a:spcPts val="0"/>
              </a:spcAft>
              <a:buFontTx/>
              <a:buNone/>
              <a:tabLst>
                <a:tab pos="449128" algn="l"/>
              </a:tabLst>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dirty="0"/>
              <a:t>Phone   +xx </a:t>
            </a:r>
            <a:r>
              <a:rPr lang="en-US" noProof="0" dirty="0" err="1"/>
              <a:t>xxxx</a:t>
            </a:r>
            <a:r>
              <a:rPr lang="en-US" noProof="0" dirty="0"/>
              <a:t> xx-xx</a:t>
            </a:r>
            <a:br>
              <a:rPr lang="en-US" noProof="0" dirty="0"/>
            </a:br>
            <a:r>
              <a:rPr lang="en-US" noProof="0" dirty="0"/>
              <a:t>Fax        +xx </a:t>
            </a:r>
            <a:r>
              <a:rPr lang="en-US" noProof="0" dirty="0" err="1"/>
              <a:t>xxxx</a:t>
            </a:r>
            <a:r>
              <a:rPr lang="en-US" noProof="0" dirty="0"/>
              <a:t> xx-xx</a:t>
            </a:r>
            <a:br>
              <a:rPr lang="en-US" noProof="0" dirty="0"/>
            </a:br>
            <a:r>
              <a:rPr lang="en-US" noProof="0" dirty="0"/>
              <a:t>Mobile    +xx </a:t>
            </a:r>
            <a:r>
              <a:rPr lang="en-US" noProof="0" dirty="0" err="1"/>
              <a:t>xxxx</a:t>
            </a:r>
            <a:r>
              <a:rPr lang="en-US" noProof="0" dirty="0"/>
              <a:t> xx xxx</a:t>
            </a:r>
            <a:br>
              <a:rPr lang="en-US" noProof="0" dirty="0"/>
            </a:br>
            <a:r>
              <a:rPr lang="en-US" noProof="0" dirty="0"/>
              <a:t>max.mustermann@mann-hummel.com</a:t>
            </a:r>
            <a:br>
              <a:rPr lang="en-US" noProof="0" dirty="0"/>
            </a:br>
            <a:r>
              <a:rPr lang="en-US" noProof="0" dirty="0"/>
              <a:t>www.mann-hummel.com</a:t>
            </a:r>
          </a:p>
        </p:txBody>
      </p:sp>
      <p:grpSp>
        <p:nvGrpSpPr>
          <p:cNvPr id="71" name="Gruppierung 2"/>
          <p:cNvGrpSpPr>
            <a:grpSpLocks noChangeAspect="1"/>
          </p:cNvGrpSpPr>
          <p:nvPr userDrawn="1"/>
        </p:nvGrpSpPr>
        <p:grpSpPr bwMode="gray">
          <a:xfrm rot="21208675">
            <a:off x="6089739" y="2067126"/>
            <a:ext cx="4104875" cy="2659484"/>
            <a:chOff x="3013829" y="1420446"/>
            <a:chExt cx="3412816" cy="2210534"/>
          </a:xfrm>
        </p:grpSpPr>
        <p:sp>
          <p:nvSpPr>
            <p:cNvPr id="72" name="Rechteck 71"/>
            <p:cNvSpPr/>
            <p:nvPr/>
          </p:nvSpPr>
          <p:spPr bwMode="gray">
            <a:xfrm>
              <a:off x="3013829" y="1420446"/>
              <a:ext cx="3412816" cy="2210534"/>
            </a:xfrm>
            <a:prstGeom prst="rect">
              <a:avLst/>
            </a:prstGeom>
            <a:solidFill>
              <a:schemeClr val="bg1"/>
            </a:solidFill>
            <a:ln w="28575" cap="sq" cmpd="sng">
              <a:noFill/>
              <a:miter lim="800000"/>
            </a:ln>
            <a:effectLst>
              <a:outerShdw blurRad="65000" dist="50800" dir="12900000" kx="195000" ky="145000" algn="tl" rotWithShape="0">
                <a:srgbClr val="000000">
                  <a:alpha val="30000"/>
                </a:srgb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799" dirty="0">
                <a:solidFill>
                  <a:prstClr val="white"/>
                </a:solidFill>
              </a:endParaRPr>
            </a:p>
          </p:txBody>
        </p:sp>
        <p:grpSp>
          <p:nvGrpSpPr>
            <p:cNvPr id="73" name="Gruppierung 17"/>
            <p:cNvGrpSpPr/>
            <p:nvPr userDrawn="1"/>
          </p:nvGrpSpPr>
          <p:grpSpPr bwMode="gray">
            <a:xfrm>
              <a:off x="5378643" y="1587443"/>
              <a:ext cx="883009" cy="319627"/>
              <a:chOff x="2627313" y="2133600"/>
              <a:chExt cx="5210175" cy="1885950"/>
            </a:xfrm>
            <a:solidFill>
              <a:schemeClr val="accent1"/>
            </a:solidFill>
          </p:grpSpPr>
          <p:sp>
            <p:nvSpPr>
              <p:cNvPr id="74" name="Freeform 6"/>
              <p:cNvSpPr>
                <a:spLocks/>
              </p:cNvSpPr>
              <p:nvPr userDrawn="1"/>
            </p:nvSpPr>
            <p:spPr bwMode="gray">
              <a:xfrm>
                <a:off x="2627313" y="3159125"/>
                <a:ext cx="749300" cy="847725"/>
              </a:xfrm>
              <a:custGeom>
                <a:avLst/>
                <a:gdLst/>
                <a:ahLst/>
                <a:cxnLst>
                  <a:cxn ang="0">
                    <a:pos x="354" y="534"/>
                  </a:cxn>
                  <a:cxn ang="0">
                    <a:pos x="354" y="320"/>
                  </a:cxn>
                  <a:cxn ang="0">
                    <a:pos x="118" y="320"/>
                  </a:cxn>
                  <a:cxn ang="0">
                    <a:pos x="118" y="534"/>
                  </a:cxn>
                  <a:cxn ang="0">
                    <a:pos x="0" y="534"/>
                  </a:cxn>
                  <a:cxn ang="0">
                    <a:pos x="0" y="0"/>
                  </a:cxn>
                  <a:cxn ang="0">
                    <a:pos x="118" y="0"/>
                  </a:cxn>
                  <a:cxn ang="0">
                    <a:pos x="118" y="212"/>
                  </a:cxn>
                  <a:cxn ang="0">
                    <a:pos x="354" y="212"/>
                  </a:cxn>
                  <a:cxn ang="0">
                    <a:pos x="354" y="0"/>
                  </a:cxn>
                  <a:cxn ang="0">
                    <a:pos x="472" y="0"/>
                  </a:cxn>
                  <a:cxn ang="0">
                    <a:pos x="472" y="534"/>
                  </a:cxn>
                  <a:cxn ang="0">
                    <a:pos x="354" y="534"/>
                  </a:cxn>
                </a:cxnLst>
                <a:rect l="0" t="0" r="r" b="b"/>
                <a:pathLst>
                  <a:path w="472" h="534">
                    <a:moveTo>
                      <a:pt x="354" y="534"/>
                    </a:moveTo>
                    <a:lnTo>
                      <a:pt x="354" y="320"/>
                    </a:lnTo>
                    <a:lnTo>
                      <a:pt x="118" y="320"/>
                    </a:lnTo>
                    <a:lnTo>
                      <a:pt x="118" y="534"/>
                    </a:lnTo>
                    <a:lnTo>
                      <a:pt x="0" y="534"/>
                    </a:lnTo>
                    <a:lnTo>
                      <a:pt x="0" y="0"/>
                    </a:lnTo>
                    <a:lnTo>
                      <a:pt x="118" y="0"/>
                    </a:lnTo>
                    <a:lnTo>
                      <a:pt x="118" y="212"/>
                    </a:lnTo>
                    <a:lnTo>
                      <a:pt x="354" y="212"/>
                    </a:lnTo>
                    <a:lnTo>
                      <a:pt x="354" y="0"/>
                    </a:lnTo>
                    <a:lnTo>
                      <a:pt x="472" y="0"/>
                    </a:lnTo>
                    <a:lnTo>
                      <a:pt x="472" y="534"/>
                    </a:lnTo>
                    <a:lnTo>
                      <a:pt x="354"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75" name="Freeform 7"/>
              <p:cNvSpPr>
                <a:spLocks/>
              </p:cNvSpPr>
              <p:nvPr userDrawn="1"/>
            </p:nvSpPr>
            <p:spPr bwMode="gray">
              <a:xfrm>
                <a:off x="3544888" y="3159125"/>
                <a:ext cx="733425" cy="860425"/>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76" name="Freeform 8"/>
              <p:cNvSpPr>
                <a:spLocks/>
              </p:cNvSpPr>
              <p:nvPr userDrawn="1"/>
            </p:nvSpPr>
            <p:spPr bwMode="gray">
              <a:xfrm>
                <a:off x="3544888" y="3159125"/>
                <a:ext cx="733425" cy="860425"/>
              </a:xfrm>
              <a:custGeom>
                <a:avLst/>
                <a:gdLst/>
                <a:ahLst/>
                <a:cxnLst>
                  <a:cxn ang="0">
                    <a:pos x="230" y="542"/>
                  </a:cxn>
                  <a:cxn ang="0">
                    <a:pos x="178" y="540"/>
                  </a:cxn>
                  <a:cxn ang="0">
                    <a:pos x="132" y="528"/>
                  </a:cxn>
                  <a:cxn ang="0">
                    <a:pos x="94" y="510"/>
                  </a:cxn>
                  <a:cxn ang="0">
                    <a:pos x="60" y="484"/>
                  </a:cxn>
                  <a:cxn ang="0">
                    <a:pos x="34" y="450"/>
                  </a:cxn>
                  <a:cxn ang="0">
                    <a:pos x="16" y="408"/>
                  </a:cxn>
                  <a:cxn ang="0">
                    <a:pos x="4" y="360"/>
                  </a:cxn>
                  <a:cxn ang="0">
                    <a:pos x="0" y="306"/>
                  </a:cxn>
                  <a:cxn ang="0">
                    <a:pos x="118" y="0"/>
                  </a:cxn>
                  <a:cxn ang="0">
                    <a:pos x="118" y="302"/>
                  </a:cxn>
                  <a:cxn ang="0">
                    <a:pos x="124" y="360"/>
                  </a:cxn>
                  <a:cxn ang="0">
                    <a:pos x="134" y="382"/>
                  </a:cxn>
                  <a:cxn ang="0">
                    <a:pos x="148" y="400"/>
                  </a:cxn>
                  <a:cxn ang="0">
                    <a:pos x="164" y="416"/>
                  </a:cxn>
                  <a:cxn ang="0">
                    <a:pos x="182" y="426"/>
                  </a:cxn>
                  <a:cxn ang="0">
                    <a:pos x="206" y="432"/>
                  </a:cxn>
                  <a:cxn ang="0">
                    <a:pos x="230" y="434"/>
                  </a:cxn>
                  <a:cxn ang="0">
                    <a:pos x="278" y="426"/>
                  </a:cxn>
                  <a:cxn ang="0">
                    <a:pos x="298" y="416"/>
                  </a:cxn>
                  <a:cxn ang="0">
                    <a:pos x="314" y="402"/>
                  </a:cxn>
                  <a:cxn ang="0">
                    <a:pos x="328" y="384"/>
                  </a:cxn>
                  <a:cxn ang="0">
                    <a:pos x="336" y="362"/>
                  </a:cxn>
                  <a:cxn ang="0">
                    <a:pos x="344" y="306"/>
                  </a:cxn>
                  <a:cxn ang="0">
                    <a:pos x="462" y="0"/>
                  </a:cxn>
                  <a:cxn ang="0">
                    <a:pos x="462" y="302"/>
                  </a:cxn>
                  <a:cxn ang="0">
                    <a:pos x="458" y="358"/>
                  </a:cxn>
                  <a:cxn ang="0">
                    <a:pos x="446" y="408"/>
                  </a:cxn>
                  <a:cxn ang="0">
                    <a:pos x="426" y="450"/>
                  </a:cxn>
                  <a:cxn ang="0">
                    <a:pos x="400" y="482"/>
                  </a:cxn>
                  <a:cxn ang="0">
                    <a:pos x="366" y="510"/>
                  </a:cxn>
                  <a:cxn ang="0">
                    <a:pos x="326" y="528"/>
                  </a:cxn>
                  <a:cxn ang="0">
                    <a:pos x="280" y="540"/>
                  </a:cxn>
                  <a:cxn ang="0">
                    <a:pos x="230" y="542"/>
                  </a:cxn>
                </a:cxnLst>
                <a:rect l="0" t="0" r="r" b="b"/>
                <a:pathLst>
                  <a:path w="462" h="542">
                    <a:moveTo>
                      <a:pt x="230" y="542"/>
                    </a:moveTo>
                    <a:lnTo>
                      <a:pt x="230" y="542"/>
                    </a:lnTo>
                    <a:lnTo>
                      <a:pt x="204" y="542"/>
                    </a:lnTo>
                    <a:lnTo>
                      <a:pt x="178" y="540"/>
                    </a:lnTo>
                    <a:lnTo>
                      <a:pt x="154" y="534"/>
                    </a:lnTo>
                    <a:lnTo>
                      <a:pt x="132" y="528"/>
                    </a:lnTo>
                    <a:lnTo>
                      <a:pt x="112" y="520"/>
                    </a:lnTo>
                    <a:lnTo>
                      <a:pt x="94" y="510"/>
                    </a:lnTo>
                    <a:lnTo>
                      <a:pt x="76" y="498"/>
                    </a:lnTo>
                    <a:lnTo>
                      <a:pt x="60" y="484"/>
                    </a:lnTo>
                    <a:lnTo>
                      <a:pt x="46" y="468"/>
                    </a:lnTo>
                    <a:lnTo>
                      <a:pt x="34" y="450"/>
                    </a:lnTo>
                    <a:lnTo>
                      <a:pt x="24" y="430"/>
                    </a:lnTo>
                    <a:lnTo>
                      <a:pt x="16" y="408"/>
                    </a:lnTo>
                    <a:lnTo>
                      <a:pt x="8" y="386"/>
                    </a:lnTo>
                    <a:lnTo>
                      <a:pt x="4" y="360"/>
                    </a:lnTo>
                    <a:lnTo>
                      <a:pt x="0" y="334"/>
                    </a:lnTo>
                    <a:lnTo>
                      <a:pt x="0" y="306"/>
                    </a:lnTo>
                    <a:lnTo>
                      <a:pt x="0" y="0"/>
                    </a:lnTo>
                    <a:lnTo>
                      <a:pt x="118" y="0"/>
                    </a:lnTo>
                    <a:lnTo>
                      <a:pt x="118" y="302"/>
                    </a:lnTo>
                    <a:lnTo>
                      <a:pt x="118" y="302"/>
                    </a:lnTo>
                    <a:lnTo>
                      <a:pt x="120" y="332"/>
                    </a:lnTo>
                    <a:lnTo>
                      <a:pt x="124" y="360"/>
                    </a:lnTo>
                    <a:lnTo>
                      <a:pt x="130" y="372"/>
                    </a:lnTo>
                    <a:lnTo>
                      <a:pt x="134" y="382"/>
                    </a:lnTo>
                    <a:lnTo>
                      <a:pt x="140" y="392"/>
                    </a:lnTo>
                    <a:lnTo>
                      <a:pt x="148" y="400"/>
                    </a:lnTo>
                    <a:lnTo>
                      <a:pt x="154" y="408"/>
                    </a:lnTo>
                    <a:lnTo>
                      <a:pt x="164" y="416"/>
                    </a:lnTo>
                    <a:lnTo>
                      <a:pt x="172" y="422"/>
                    </a:lnTo>
                    <a:lnTo>
                      <a:pt x="182" y="426"/>
                    </a:lnTo>
                    <a:lnTo>
                      <a:pt x="194" y="430"/>
                    </a:lnTo>
                    <a:lnTo>
                      <a:pt x="206" y="432"/>
                    </a:lnTo>
                    <a:lnTo>
                      <a:pt x="230" y="434"/>
                    </a:lnTo>
                    <a:lnTo>
                      <a:pt x="230" y="434"/>
                    </a:lnTo>
                    <a:lnTo>
                      <a:pt x="256" y="432"/>
                    </a:lnTo>
                    <a:lnTo>
                      <a:pt x="278" y="426"/>
                    </a:lnTo>
                    <a:lnTo>
                      <a:pt x="290" y="422"/>
                    </a:lnTo>
                    <a:lnTo>
                      <a:pt x="298" y="416"/>
                    </a:lnTo>
                    <a:lnTo>
                      <a:pt x="306" y="410"/>
                    </a:lnTo>
                    <a:lnTo>
                      <a:pt x="314" y="402"/>
                    </a:lnTo>
                    <a:lnTo>
                      <a:pt x="322" y="394"/>
                    </a:lnTo>
                    <a:lnTo>
                      <a:pt x="328" y="384"/>
                    </a:lnTo>
                    <a:lnTo>
                      <a:pt x="332" y="374"/>
                    </a:lnTo>
                    <a:lnTo>
                      <a:pt x="336" y="362"/>
                    </a:lnTo>
                    <a:lnTo>
                      <a:pt x="342" y="336"/>
                    </a:lnTo>
                    <a:lnTo>
                      <a:pt x="344" y="306"/>
                    </a:lnTo>
                    <a:lnTo>
                      <a:pt x="344" y="0"/>
                    </a:lnTo>
                    <a:lnTo>
                      <a:pt x="462" y="0"/>
                    </a:lnTo>
                    <a:lnTo>
                      <a:pt x="462" y="302"/>
                    </a:lnTo>
                    <a:lnTo>
                      <a:pt x="462" y="302"/>
                    </a:lnTo>
                    <a:lnTo>
                      <a:pt x="462" y="330"/>
                    </a:lnTo>
                    <a:lnTo>
                      <a:pt x="458" y="358"/>
                    </a:lnTo>
                    <a:lnTo>
                      <a:pt x="454" y="384"/>
                    </a:lnTo>
                    <a:lnTo>
                      <a:pt x="446" y="408"/>
                    </a:lnTo>
                    <a:lnTo>
                      <a:pt x="438" y="430"/>
                    </a:lnTo>
                    <a:lnTo>
                      <a:pt x="426" y="450"/>
                    </a:lnTo>
                    <a:lnTo>
                      <a:pt x="414" y="466"/>
                    </a:lnTo>
                    <a:lnTo>
                      <a:pt x="400" y="482"/>
                    </a:lnTo>
                    <a:lnTo>
                      <a:pt x="384" y="498"/>
                    </a:lnTo>
                    <a:lnTo>
                      <a:pt x="366" y="510"/>
                    </a:lnTo>
                    <a:lnTo>
                      <a:pt x="348" y="520"/>
                    </a:lnTo>
                    <a:lnTo>
                      <a:pt x="326" y="528"/>
                    </a:lnTo>
                    <a:lnTo>
                      <a:pt x="304" y="534"/>
                    </a:lnTo>
                    <a:lnTo>
                      <a:pt x="280" y="540"/>
                    </a:lnTo>
                    <a:lnTo>
                      <a:pt x="256" y="542"/>
                    </a:lnTo>
                    <a:lnTo>
                      <a:pt x="230" y="542"/>
                    </a:ln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77" name="Freeform 9"/>
              <p:cNvSpPr>
                <a:spLocks/>
              </p:cNvSpPr>
              <p:nvPr userDrawn="1"/>
            </p:nvSpPr>
            <p:spPr bwMode="gray">
              <a:xfrm>
                <a:off x="2627313" y="2139950"/>
                <a:ext cx="847725" cy="850900"/>
              </a:xfrm>
              <a:custGeom>
                <a:avLst/>
                <a:gdLst/>
                <a:ahLst/>
                <a:cxnLst>
                  <a:cxn ang="0">
                    <a:pos x="418" y="536"/>
                  </a:cxn>
                  <a:cxn ang="0">
                    <a:pos x="418" y="186"/>
                  </a:cxn>
                  <a:cxn ang="0">
                    <a:pos x="268" y="414"/>
                  </a:cxn>
                  <a:cxn ang="0">
                    <a:pos x="264" y="414"/>
                  </a:cxn>
                  <a:cxn ang="0">
                    <a:pos x="116" y="188"/>
                  </a:cxn>
                  <a:cxn ang="0">
                    <a:pos x="116" y="536"/>
                  </a:cxn>
                  <a:cxn ang="0">
                    <a:pos x="0" y="536"/>
                  </a:cxn>
                  <a:cxn ang="0">
                    <a:pos x="0" y="0"/>
                  </a:cxn>
                  <a:cxn ang="0">
                    <a:pos x="126" y="0"/>
                  </a:cxn>
                  <a:cxn ang="0">
                    <a:pos x="268" y="226"/>
                  </a:cxn>
                  <a:cxn ang="0">
                    <a:pos x="408" y="0"/>
                  </a:cxn>
                  <a:cxn ang="0">
                    <a:pos x="534" y="0"/>
                  </a:cxn>
                  <a:cxn ang="0">
                    <a:pos x="534" y="536"/>
                  </a:cxn>
                  <a:cxn ang="0">
                    <a:pos x="418" y="536"/>
                  </a:cxn>
                </a:cxnLst>
                <a:rect l="0" t="0" r="r" b="b"/>
                <a:pathLst>
                  <a:path w="534" h="536">
                    <a:moveTo>
                      <a:pt x="418" y="536"/>
                    </a:moveTo>
                    <a:lnTo>
                      <a:pt x="418" y="186"/>
                    </a:lnTo>
                    <a:lnTo>
                      <a:pt x="268" y="414"/>
                    </a:lnTo>
                    <a:lnTo>
                      <a:pt x="264" y="414"/>
                    </a:lnTo>
                    <a:lnTo>
                      <a:pt x="116" y="188"/>
                    </a:lnTo>
                    <a:lnTo>
                      <a:pt x="116" y="536"/>
                    </a:lnTo>
                    <a:lnTo>
                      <a:pt x="0" y="536"/>
                    </a:lnTo>
                    <a:lnTo>
                      <a:pt x="0" y="0"/>
                    </a:lnTo>
                    <a:lnTo>
                      <a:pt x="126" y="0"/>
                    </a:lnTo>
                    <a:lnTo>
                      <a:pt x="268" y="226"/>
                    </a:lnTo>
                    <a:lnTo>
                      <a:pt x="408" y="0"/>
                    </a:lnTo>
                    <a:lnTo>
                      <a:pt x="534" y="0"/>
                    </a:lnTo>
                    <a:lnTo>
                      <a:pt x="534" y="536"/>
                    </a:lnTo>
                    <a:lnTo>
                      <a:pt x="418"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78" name="Freeform 10"/>
              <p:cNvSpPr>
                <a:spLocks/>
              </p:cNvSpPr>
              <p:nvPr userDrawn="1"/>
            </p:nvSpPr>
            <p:spPr bwMode="gray">
              <a:xfrm>
                <a:off x="4535488" y="2139950"/>
                <a:ext cx="781050" cy="850900"/>
              </a:xfrm>
              <a:custGeom>
                <a:avLst/>
                <a:gdLst/>
                <a:ahLst/>
                <a:cxnLst>
                  <a:cxn ang="0">
                    <a:pos x="392" y="536"/>
                  </a:cxn>
                  <a:cxn ang="0">
                    <a:pos x="118" y="194"/>
                  </a:cxn>
                  <a:cxn ang="0">
                    <a:pos x="118" y="536"/>
                  </a:cxn>
                  <a:cxn ang="0">
                    <a:pos x="0" y="536"/>
                  </a:cxn>
                  <a:cxn ang="0">
                    <a:pos x="0" y="0"/>
                  </a:cxn>
                  <a:cxn ang="0">
                    <a:pos x="110" y="0"/>
                  </a:cxn>
                  <a:cxn ang="0">
                    <a:pos x="376" y="330"/>
                  </a:cxn>
                  <a:cxn ang="0">
                    <a:pos x="376" y="0"/>
                  </a:cxn>
                  <a:cxn ang="0">
                    <a:pos x="492" y="0"/>
                  </a:cxn>
                  <a:cxn ang="0">
                    <a:pos x="492" y="536"/>
                  </a:cxn>
                  <a:cxn ang="0">
                    <a:pos x="392" y="536"/>
                  </a:cxn>
                </a:cxnLst>
                <a:rect l="0" t="0" r="r" b="b"/>
                <a:pathLst>
                  <a:path w="492" h="536">
                    <a:moveTo>
                      <a:pt x="392" y="536"/>
                    </a:moveTo>
                    <a:lnTo>
                      <a:pt x="118" y="194"/>
                    </a:lnTo>
                    <a:lnTo>
                      <a:pt x="118" y="536"/>
                    </a:lnTo>
                    <a:lnTo>
                      <a:pt x="0" y="536"/>
                    </a:lnTo>
                    <a:lnTo>
                      <a:pt x="0" y="0"/>
                    </a:lnTo>
                    <a:lnTo>
                      <a:pt x="110" y="0"/>
                    </a:lnTo>
                    <a:lnTo>
                      <a:pt x="376" y="330"/>
                    </a:lnTo>
                    <a:lnTo>
                      <a:pt x="376" y="0"/>
                    </a:lnTo>
                    <a:lnTo>
                      <a:pt x="492" y="0"/>
                    </a:lnTo>
                    <a:lnTo>
                      <a:pt x="492" y="536"/>
                    </a:lnTo>
                    <a:lnTo>
                      <a:pt x="392"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79" name="Freeform 11"/>
              <p:cNvSpPr>
                <a:spLocks/>
              </p:cNvSpPr>
              <p:nvPr userDrawn="1"/>
            </p:nvSpPr>
            <p:spPr bwMode="gray">
              <a:xfrm>
                <a:off x="5475288" y="2139950"/>
                <a:ext cx="777875" cy="850900"/>
              </a:xfrm>
              <a:custGeom>
                <a:avLst/>
                <a:gdLst/>
                <a:ahLst/>
                <a:cxnLst>
                  <a:cxn ang="0">
                    <a:pos x="390" y="536"/>
                  </a:cxn>
                  <a:cxn ang="0">
                    <a:pos x="116" y="194"/>
                  </a:cxn>
                  <a:cxn ang="0">
                    <a:pos x="116" y="536"/>
                  </a:cxn>
                  <a:cxn ang="0">
                    <a:pos x="0" y="536"/>
                  </a:cxn>
                  <a:cxn ang="0">
                    <a:pos x="0" y="0"/>
                  </a:cxn>
                  <a:cxn ang="0">
                    <a:pos x="110" y="0"/>
                  </a:cxn>
                  <a:cxn ang="0">
                    <a:pos x="374" y="330"/>
                  </a:cxn>
                  <a:cxn ang="0">
                    <a:pos x="374" y="0"/>
                  </a:cxn>
                  <a:cxn ang="0">
                    <a:pos x="490" y="0"/>
                  </a:cxn>
                  <a:cxn ang="0">
                    <a:pos x="490" y="536"/>
                  </a:cxn>
                  <a:cxn ang="0">
                    <a:pos x="390" y="536"/>
                  </a:cxn>
                </a:cxnLst>
                <a:rect l="0" t="0" r="r" b="b"/>
                <a:pathLst>
                  <a:path w="490" h="536">
                    <a:moveTo>
                      <a:pt x="390" y="536"/>
                    </a:moveTo>
                    <a:lnTo>
                      <a:pt x="116" y="194"/>
                    </a:lnTo>
                    <a:lnTo>
                      <a:pt x="116" y="536"/>
                    </a:lnTo>
                    <a:lnTo>
                      <a:pt x="0" y="536"/>
                    </a:lnTo>
                    <a:lnTo>
                      <a:pt x="0" y="0"/>
                    </a:lnTo>
                    <a:lnTo>
                      <a:pt x="110" y="0"/>
                    </a:lnTo>
                    <a:lnTo>
                      <a:pt x="374" y="330"/>
                    </a:lnTo>
                    <a:lnTo>
                      <a:pt x="374" y="0"/>
                    </a:lnTo>
                    <a:lnTo>
                      <a:pt x="490" y="0"/>
                    </a:lnTo>
                    <a:lnTo>
                      <a:pt x="490" y="536"/>
                    </a:lnTo>
                    <a:lnTo>
                      <a:pt x="390" y="53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80" name="Freeform 12"/>
              <p:cNvSpPr>
                <a:spLocks/>
              </p:cNvSpPr>
              <p:nvPr userDrawn="1"/>
            </p:nvSpPr>
            <p:spPr bwMode="gray">
              <a:xfrm>
                <a:off x="4446588" y="3159125"/>
                <a:ext cx="822325" cy="847725"/>
              </a:xfrm>
              <a:custGeom>
                <a:avLst/>
                <a:gdLst/>
                <a:ahLst/>
                <a:cxnLst>
                  <a:cxn ang="0">
                    <a:pos x="402" y="534"/>
                  </a:cxn>
                  <a:cxn ang="0">
                    <a:pos x="402" y="186"/>
                  </a:cxn>
                  <a:cxn ang="0">
                    <a:pos x="258" y="414"/>
                  </a:cxn>
                  <a:cxn ang="0">
                    <a:pos x="256" y="414"/>
                  </a:cxn>
                  <a:cxn ang="0">
                    <a:pos x="114" y="188"/>
                  </a:cxn>
                  <a:cxn ang="0">
                    <a:pos x="114" y="534"/>
                  </a:cxn>
                  <a:cxn ang="0">
                    <a:pos x="0" y="534"/>
                  </a:cxn>
                  <a:cxn ang="0">
                    <a:pos x="0" y="0"/>
                  </a:cxn>
                  <a:cxn ang="0">
                    <a:pos x="126" y="0"/>
                  </a:cxn>
                  <a:cxn ang="0">
                    <a:pos x="258" y="226"/>
                  </a:cxn>
                  <a:cxn ang="0">
                    <a:pos x="392" y="0"/>
                  </a:cxn>
                  <a:cxn ang="0">
                    <a:pos x="518" y="0"/>
                  </a:cxn>
                  <a:cxn ang="0">
                    <a:pos x="518" y="534"/>
                  </a:cxn>
                  <a:cxn ang="0">
                    <a:pos x="402" y="534"/>
                  </a:cxn>
                </a:cxnLst>
                <a:rect l="0" t="0" r="r" b="b"/>
                <a:pathLst>
                  <a:path w="518" h="534">
                    <a:moveTo>
                      <a:pt x="402" y="534"/>
                    </a:moveTo>
                    <a:lnTo>
                      <a:pt x="402" y="186"/>
                    </a:lnTo>
                    <a:lnTo>
                      <a:pt x="258" y="414"/>
                    </a:lnTo>
                    <a:lnTo>
                      <a:pt x="256" y="414"/>
                    </a:lnTo>
                    <a:lnTo>
                      <a:pt x="114" y="188"/>
                    </a:lnTo>
                    <a:lnTo>
                      <a:pt x="114" y="534"/>
                    </a:lnTo>
                    <a:lnTo>
                      <a:pt x="0" y="534"/>
                    </a:lnTo>
                    <a:lnTo>
                      <a:pt x="0" y="0"/>
                    </a:lnTo>
                    <a:lnTo>
                      <a:pt x="126" y="0"/>
                    </a:lnTo>
                    <a:lnTo>
                      <a:pt x="258" y="226"/>
                    </a:lnTo>
                    <a:lnTo>
                      <a:pt x="392" y="0"/>
                    </a:lnTo>
                    <a:lnTo>
                      <a:pt x="518" y="0"/>
                    </a:lnTo>
                    <a:lnTo>
                      <a:pt x="518"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81" name="Freeform 13"/>
              <p:cNvSpPr>
                <a:spLocks/>
              </p:cNvSpPr>
              <p:nvPr userDrawn="1"/>
            </p:nvSpPr>
            <p:spPr bwMode="gray">
              <a:xfrm>
                <a:off x="5430838" y="3159125"/>
                <a:ext cx="825500" cy="847725"/>
              </a:xfrm>
              <a:custGeom>
                <a:avLst/>
                <a:gdLst/>
                <a:ahLst/>
                <a:cxnLst>
                  <a:cxn ang="0">
                    <a:pos x="402" y="534"/>
                  </a:cxn>
                  <a:cxn ang="0">
                    <a:pos x="402" y="186"/>
                  </a:cxn>
                  <a:cxn ang="0">
                    <a:pos x="260" y="414"/>
                  </a:cxn>
                  <a:cxn ang="0">
                    <a:pos x="258" y="414"/>
                  </a:cxn>
                  <a:cxn ang="0">
                    <a:pos x="116" y="188"/>
                  </a:cxn>
                  <a:cxn ang="0">
                    <a:pos x="116" y="534"/>
                  </a:cxn>
                  <a:cxn ang="0">
                    <a:pos x="0" y="534"/>
                  </a:cxn>
                  <a:cxn ang="0">
                    <a:pos x="0" y="0"/>
                  </a:cxn>
                  <a:cxn ang="0">
                    <a:pos x="128" y="0"/>
                  </a:cxn>
                  <a:cxn ang="0">
                    <a:pos x="260" y="226"/>
                  </a:cxn>
                  <a:cxn ang="0">
                    <a:pos x="392" y="0"/>
                  </a:cxn>
                  <a:cxn ang="0">
                    <a:pos x="520" y="0"/>
                  </a:cxn>
                  <a:cxn ang="0">
                    <a:pos x="520" y="534"/>
                  </a:cxn>
                  <a:cxn ang="0">
                    <a:pos x="402" y="534"/>
                  </a:cxn>
                </a:cxnLst>
                <a:rect l="0" t="0" r="r" b="b"/>
                <a:pathLst>
                  <a:path w="520" h="534">
                    <a:moveTo>
                      <a:pt x="402" y="534"/>
                    </a:moveTo>
                    <a:lnTo>
                      <a:pt x="402" y="186"/>
                    </a:lnTo>
                    <a:lnTo>
                      <a:pt x="260" y="414"/>
                    </a:lnTo>
                    <a:lnTo>
                      <a:pt x="258" y="414"/>
                    </a:lnTo>
                    <a:lnTo>
                      <a:pt x="116" y="188"/>
                    </a:lnTo>
                    <a:lnTo>
                      <a:pt x="116" y="534"/>
                    </a:lnTo>
                    <a:lnTo>
                      <a:pt x="0" y="534"/>
                    </a:lnTo>
                    <a:lnTo>
                      <a:pt x="0" y="0"/>
                    </a:lnTo>
                    <a:lnTo>
                      <a:pt x="128" y="0"/>
                    </a:lnTo>
                    <a:lnTo>
                      <a:pt x="260" y="226"/>
                    </a:lnTo>
                    <a:lnTo>
                      <a:pt x="392" y="0"/>
                    </a:lnTo>
                    <a:lnTo>
                      <a:pt x="520" y="0"/>
                    </a:lnTo>
                    <a:lnTo>
                      <a:pt x="520" y="534"/>
                    </a:lnTo>
                    <a:lnTo>
                      <a:pt x="402"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82" name="Freeform 14"/>
              <p:cNvSpPr>
                <a:spLocks/>
              </p:cNvSpPr>
              <p:nvPr userDrawn="1"/>
            </p:nvSpPr>
            <p:spPr bwMode="gray">
              <a:xfrm>
                <a:off x="6415088" y="3159125"/>
                <a:ext cx="650875" cy="847725"/>
              </a:xfrm>
              <a:custGeom>
                <a:avLst/>
                <a:gdLst/>
                <a:ahLst/>
                <a:cxnLst>
                  <a:cxn ang="0">
                    <a:pos x="0" y="534"/>
                  </a:cxn>
                  <a:cxn ang="0">
                    <a:pos x="0" y="0"/>
                  </a:cxn>
                  <a:cxn ang="0">
                    <a:pos x="410" y="0"/>
                  </a:cxn>
                  <a:cxn ang="0">
                    <a:pos x="410" y="104"/>
                  </a:cxn>
                  <a:cxn ang="0">
                    <a:pos x="118" y="104"/>
                  </a:cxn>
                  <a:cxn ang="0">
                    <a:pos x="118" y="212"/>
                  </a:cxn>
                  <a:cxn ang="0">
                    <a:pos x="378" y="212"/>
                  </a:cxn>
                  <a:cxn ang="0">
                    <a:pos x="378" y="318"/>
                  </a:cxn>
                  <a:cxn ang="0">
                    <a:pos x="118" y="318"/>
                  </a:cxn>
                  <a:cxn ang="0">
                    <a:pos x="118" y="430"/>
                  </a:cxn>
                  <a:cxn ang="0">
                    <a:pos x="410" y="430"/>
                  </a:cxn>
                  <a:cxn ang="0">
                    <a:pos x="410" y="534"/>
                  </a:cxn>
                  <a:cxn ang="0">
                    <a:pos x="0" y="534"/>
                  </a:cxn>
                </a:cxnLst>
                <a:rect l="0" t="0" r="r" b="b"/>
                <a:pathLst>
                  <a:path w="410" h="534">
                    <a:moveTo>
                      <a:pt x="0" y="534"/>
                    </a:moveTo>
                    <a:lnTo>
                      <a:pt x="0" y="0"/>
                    </a:lnTo>
                    <a:lnTo>
                      <a:pt x="410" y="0"/>
                    </a:lnTo>
                    <a:lnTo>
                      <a:pt x="410" y="104"/>
                    </a:lnTo>
                    <a:lnTo>
                      <a:pt x="118" y="104"/>
                    </a:lnTo>
                    <a:lnTo>
                      <a:pt x="118" y="212"/>
                    </a:lnTo>
                    <a:lnTo>
                      <a:pt x="378" y="212"/>
                    </a:lnTo>
                    <a:lnTo>
                      <a:pt x="378" y="318"/>
                    </a:lnTo>
                    <a:lnTo>
                      <a:pt x="118" y="318"/>
                    </a:lnTo>
                    <a:lnTo>
                      <a:pt x="118" y="430"/>
                    </a:lnTo>
                    <a:lnTo>
                      <a:pt x="410" y="430"/>
                    </a:lnTo>
                    <a:lnTo>
                      <a:pt x="410"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83" name="Freeform 15"/>
              <p:cNvSpPr>
                <a:spLocks/>
              </p:cNvSpPr>
              <p:nvPr userDrawn="1"/>
            </p:nvSpPr>
            <p:spPr bwMode="gray">
              <a:xfrm>
                <a:off x="7227888" y="3159125"/>
                <a:ext cx="609600" cy="847725"/>
              </a:xfrm>
              <a:custGeom>
                <a:avLst/>
                <a:gdLst/>
                <a:ahLst/>
                <a:cxnLst>
                  <a:cxn ang="0">
                    <a:pos x="0" y="534"/>
                  </a:cxn>
                  <a:cxn ang="0">
                    <a:pos x="0" y="0"/>
                  </a:cxn>
                  <a:cxn ang="0">
                    <a:pos x="116" y="0"/>
                  </a:cxn>
                  <a:cxn ang="0">
                    <a:pos x="116" y="428"/>
                  </a:cxn>
                  <a:cxn ang="0">
                    <a:pos x="384" y="428"/>
                  </a:cxn>
                  <a:cxn ang="0">
                    <a:pos x="384" y="534"/>
                  </a:cxn>
                  <a:cxn ang="0">
                    <a:pos x="0" y="534"/>
                  </a:cxn>
                </a:cxnLst>
                <a:rect l="0" t="0" r="r" b="b"/>
                <a:pathLst>
                  <a:path w="384" h="534">
                    <a:moveTo>
                      <a:pt x="0" y="534"/>
                    </a:moveTo>
                    <a:lnTo>
                      <a:pt x="0" y="0"/>
                    </a:lnTo>
                    <a:lnTo>
                      <a:pt x="116" y="0"/>
                    </a:lnTo>
                    <a:lnTo>
                      <a:pt x="116" y="428"/>
                    </a:lnTo>
                    <a:lnTo>
                      <a:pt x="384" y="428"/>
                    </a:lnTo>
                    <a:lnTo>
                      <a:pt x="384" y="534"/>
                    </a:lnTo>
                    <a:lnTo>
                      <a:pt x="0" y="53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84" name="Freeform 16"/>
              <p:cNvSpPr>
                <a:spLocks noEditPoints="1"/>
              </p:cNvSpPr>
              <p:nvPr userDrawn="1"/>
            </p:nvSpPr>
            <p:spPr bwMode="gray">
              <a:xfrm>
                <a:off x="3548063" y="2133600"/>
                <a:ext cx="911225" cy="857250"/>
              </a:xfrm>
              <a:custGeom>
                <a:avLst/>
                <a:gdLst/>
                <a:ahLst/>
                <a:cxnLst>
                  <a:cxn ang="0">
                    <a:pos x="212" y="316"/>
                  </a:cxn>
                  <a:cxn ang="0">
                    <a:pos x="286" y="142"/>
                  </a:cxn>
                  <a:cxn ang="0">
                    <a:pos x="360" y="316"/>
                  </a:cxn>
                  <a:cxn ang="0">
                    <a:pos x="212" y="316"/>
                  </a:cxn>
                  <a:cxn ang="0">
                    <a:pos x="342" y="0"/>
                  </a:cxn>
                  <a:cxn ang="0">
                    <a:pos x="232" y="0"/>
                  </a:cxn>
                  <a:cxn ang="0">
                    <a:pos x="0" y="540"/>
                  </a:cxn>
                  <a:cxn ang="0">
                    <a:pos x="120" y="540"/>
                  </a:cxn>
                  <a:cxn ang="0">
                    <a:pos x="170" y="420"/>
                  </a:cxn>
                  <a:cxn ang="0">
                    <a:pos x="402" y="420"/>
                  </a:cxn>
                  <a:cxn ang="0">
                    <a:pos x="452" y="540"/>
                  </a:cxn>
                  <a:cxn ang="0">
                    <a:pos x="574" y="540"/>
                  </a:cxn>
                  <a:cxn ang="0">
                    <a:pos x="342" y="0"/>
                  </a:cxn>
                </a:cxnLst>
                <a:rect l="0" t="0" r="r" b="b"/>
                <a:pathLst>
                  <a:path w="574" h="540">
                    <a:moveTo>
                      <a:pt x="212" y="316"/>
                    </a:moveTo>
                    <a:lnTo>
                      <a:pt x="286" y="142"/>
                    </a:lnTo>
                    <a:lnTo>
                      <a:pt x="360" y="316"/>
                    </a:lnTo>
                    <a:lnTo>
                      <a:pt x="212" y="316"/>
                    </a:lnTo>
                    <a:close/>
                    <a:moveTo>
                      <a:pt x="342" y="0"/>
                    </a:moveTo>
                    <a:lnTo>
                      <a:pt x="232" y="0"/>
                    </a:lnTo>
                    <a:lnTo>
                      <a:pt x="0" y="540"/>
                    </a:lnTo>
                    <a:lnTo>
                      <a:pt x="120" y="540"/>
                    </a:lnTo>
                    <a:lnTo>
                      <a:pt x="170" y="420"/>
                    </a:lnTo>
                    <a:lnTo>
                      <a:pt x="402" y="420"/>
                    </a:lnTo>
                    <a:lnTo>
                      <a:pt x="452" y="540"/>
                    </a:lnTo>
                    <a:lnTo>
                      <a:pt x="574" y="540"/>
                    </a:lnTo>
                    <a:lnTo>
                      <a:pt x="34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sp>
            <p:nvSpPr>
              <p:cNvPr id="85" name="Freeform 17"/>
              <p:cNvSpPr>
                <a:spLocks/>
              </p:cNvSpPr>
              <p:nvPr userDrawn="1"/>
            </p:nvSpPr>
            <p:spPr bwMode="gray">
              <a:xfrm>
                <a:off x="6538913" y="2139950"/>
                <a:ext cx="873125" cy="850900"/>
              </a:xfrm>
              <a:custGeom>
                <a:avLst/>
                <a:gdLst/>
                <a:ahLst/>
                <a:cxnLst>
                  <a:cxn ang="0">
                    <a:pos x="550" y="212"/>
                  </a:cxn>
                  <a:cxn ang="0">
                    <a:pos x="332" y="212"/>
                  </a:cxn>
                  <a:cxn ang="0">
                    <a:pos x="332" y="0"/>
                  </a:cxn>
                  <a:cxn ang="0">
                    <a:pos x="220" y="0"/>
                  </a:cxn>
                  <a:cxn ang="0">
                    <a:pos x="220" y="212"/>
                  </a:cxn>
                  <a:cxn ang="0">
                    <a:pos x="0" y="212"/>
                  </a:cxn>
                  <a:cxn ang="0">
                    <a:pos x="0" y="322"/>
                  </a:cxn>
                  <a:cxn ang="0">
                    <a:pos x="220" y="322"/>
                  </a:cxn>
                  <a:cxn ang="0">
                    <a:pos x="220" y="536"/>
                  </a:cxn>
                  <a:cxn ang="0">
                    <a:pos x="332" y="536"/>
                  </a:cxn>
                  <a:cxn ang="0">
                    <a:pos x="332" y="322"/>
                  </a:cxn>
                  <a:cxn ang="0">
                    <a:pos x="550" y="322"/>
                  </a:cxn>
                  <a:cxn ang="0">
                    <a:pos x="550" y="212"/>
                  </a:cxn>
                </a:cxnLst>
                <a:rect l="0" t="0" r="r" b="b"/>
                <a:pathLst>
                  <a:path w="550" h="536">
                    <a:moveTo>
                      <a:pt x="550" y="212"/>
                    </a:moveTo>
                    <a:lnTo>
                      <a:pt x="332" y="212"/>
                    </a:lnTo>
                    <a:lnTo>
                      <a:pt x="332" y="0"/>
                    </a:lnTo>
                    <a:lnTo>
                      <a:pt x="220" y="0"/>
                    </a:lnTo>
                    <a:lnTo>
                      <a:pt x="220" y="212"/>
                    </a:lnTo>
                    <a:lnTo>
                      <a:pt x="0" y="212"/>
                    </a:lnTo>
                    <a:lnTo>
                      <a:pt x="0" y="322"/>
                    </a:lnTo>
                    <a:lnTo>
                      <a:pt x="220" y="322"/>
                    </a:lnTo>
                    <a:lnTo>
                      <a:pt x="220" y="536"/>
                    </a:lnTo>
                    <a:lnTo>
                      <a:pt x="332" y="536"/>
                    </a:lnTo>
                    <a:lnTo>
                      <a:pt x="332" y="322"/>
                    </a:lnTo>
                    <a:lnTo>
                      <a:pt x="550" y="322"/>
                    </a:lnTo>
                    <a:lnTo>
                      <a:pt x="550" y="21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sz="1799" dirty="0">
                  <a:solidFill>
                    <a:prstClr val="black"/>
                  </a:solidFill>
                </a:endParaRPr>
              </a:p>
            </p:txBody>
          </p:sp>
        </p:grpSp>
      </p:grpSp>
      <p:sp>
        <p:nvSpPr>
          <p:cNvPr id="86" name="Textplatzhalter 2"/>
          <p:cNvSpPr>
            <a:spLocks noGrp="1"/>
          </p:cNvSpPr>
          <p:nvPr>
            <p:ph type="body" sz="quarter" idx="21" hasCustomPrompt="1"/>
          </p:nvPr>
        </p:nvSpPr>
        <p:spPr bwMode="gray">
          <a:xfrm rot="21180000">
            <a:off x="6343594" y="3288704"/>
            <a:ext cx="3709015" cy="251546"/>
          </a:xfrm>
        </p:spPr>
        <p:txBody>
          <a:bodyPr anchor="b">
            <a:normAutofit/>
          </a:bodyPr>
          <a:lstStyle>
            <a:lvl1pPr marL="0">
              <a:spcAft>
                <a:spcPts val="0"/>
              </a:spcAft>
              <a:buFontTx/>
              <a:buNone/>
              <a:defRPr sz="1600">
                <a:solidFill>
                  <a:schemeClr val="accent2"/>
                </a:solidFill>
              </a:defRPr>
            </a:lvl1pPr>
            <a:lvl2pPr marL="0" indent="0">
              <a:spcAft>
                <a:spcPts val="0"/>
              </a:spcAft>
              <a:buFontTx/>
              <a:buNone/>
              <a:defRPr sz="1600">
                <a:solidFill>
                  <a:schemeClr val="accent6"/>
                </a:solidFill>
              </a:defRPr>
            </a:lvl2pPr>
            <a:lvl3pPr marL="0" indent="0">
              <a:spcAft>
                <a:spcPts val="0"/>
              </a:spcAft>
              <a:buFontTx/>
              <a:buNone/>
              <a:defRPr sz="1600">
                <a:solidFill>
                  <a:schemeClr val="accent6"/>
                </a:solidFill>
              </a:defRPr>
            </a:lvl3pPr>
            <a:lvl4pPr marL="0" indent="0">
              <a:spcAft>
                <a:spcPts val="0"/>
              </a:spcAft>
              <a:buFontTx/>
              <a:buNone/>
              <a:defRPr sz="1600">
                <a:solidFill>
                  <a:schemeClr val="accent6"/>
                </a:solidFill>
              </a:defRPr>
            </a:lvl4pPr>
            <a:lvl5pPr marL="0" indent="0">
              <a:spcAft>
                <a:spcPts val="0"/>
              </a:spcAft>
              <a:buFontTx/>
              <a:buNone/>
              <a:defRPr sz="1600">
                <a:solidFill>
                  <a:schemeClr val="accent6"/>
                </a:solidFill>
              </a:defRPr>
            </a:lvl5pPr>
            <a:lvl6pPr marL="0" indent="0">
              <a:spcAft>
                <a:spcPts val="0"/>
              </a:spcAft>
              <a:buFontTx/>
              <a:buNone/>
              <a:defRPr sz="1600">
                <a:solidFill>
                  <a:schemeClr val="accent6"/>
                </a:solidFill>
              </a:defRPr>
            </a:lvl6pPr>
            <a:lvl7pPr marL="0" indent="0">
              <a:spcAft>
                <a:spcPts val="0"/>
              </a:spcAft>
              <a:buFontTx/>
              <a:buNone/>
              <a:defRPr sz="1600">
                <a:solidFill>
                  <a:schemeClr val="accent6"/>
                </a:solidFill>
              </a:defRPr>
            </a:lvl7pPr>
            <a:lvl8pPr marL="0" indent="0">
              <a:spcAft>
                <a:spcPts val="0"/>
              </a:spcAft>
              <a:buFontTx/>
              <a:buNone/>
              <a:defRPr sz="1600">
                <a:solidFill>
                  <a:schemeClr val="accent6"/>
                </a:solidFill>
              </a:defRPr>
            </a:lvl8pPr>
            <a:lvl9pPr marL="0" indent="0">
              <a:spcAft>
                <a:spcPts val="0"/>
              </a:spcAft>
              <a:buFontTx/>
              <a:buNone/>
              <a:defRPr sz="1600">
                <a:solidFill>
                  <a:schemeClr val="accent6"/>
                </a:solidFill>
              </a:defRPr>
            </a:lvl9pPr>
          </a:lstStyle>
          <a:p>
            <a:pPr lvl="0"/>
            <a:r>
              <a:rPr lang="en-US" noProof="0" dirty="0"/>
              <a:t>Position</a:t>
            </a:r>
          </a:p>
        </p:txBody>
      </p:sp>
      <p:sp>
        <p:nvSpPr>
          <p:cNvPr id="88" name="Textplatzhalter 3"/>
          <p:cNvSpPr>
            <a:spLocks noGrp="1"/>
          </p:cNvSpPr>
          <p:nvPr>
            <p:ph type="body" sz="quarter" idx="22" hasCustomPrompt="1"/>
          </p:nvPr>
        </p:nvSpPr>
        <p:spPr bwMode="gray">
          <a:xfrm rot="21179971">
            <a:off x="6425855" y="3791481"/>
            <a:ext cx="1531791" cy="767067"/>
          </a:xfrm>
        </p:spPr>
        <p:txBody>
          <a:bodyPr>
            <a:noAutofit/>
          </a:bodyPr>
          <a:lstStyle>
            <a:lvl1pPr marL="0">
              <a:spcAft>
                <a:spcPts val="0"/>
              </a:spcAft>
              <a:buFontTx/>
              <a:buNone/>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dirty="0"/>
              <a:t>MANN+HUMMEL</a:t>
            </a:r>
            <a:br>
              <a:rPr lang="en-US" noProof="0" dirty="0"/>
            </a:br>
            <a:r>
              <a:rPr lang="en-US" noProof="0" dirty="0"/>
              <a:t>Address</a:t>
            </a:r>
          </a:p>
        </p:txBody>
      </p:sp>
      <p:sp>
        <p:nvSpPr>
          <p:cNvPr id="89" name="Textplatzhalter 3"/>
          <p:cNvSpPr>
            <a:spLocks noGrp="1"/>
          </p:cNvSpPr>
          <p:nvPr>
            <p:ph type="body" sz="quarter" idx="23" hasCustomPrompt="1"/>
          </p:nvPr>
        </p:nvSpPr>
        <p:spPr bwMode="gray">
          <a:xfrm rot="21179971">
            <a:off x="7985746" y="3563963"/>
            <a:ext cx="2142240" cy="767067"/>
          </a:xfrm>
        </p:spPr>
        <p:txBody>
          <a:bodyPr>
            <a:noAutofit/>
          </a:bodyPr>
          <a:lstStyle>
            <a:lvl1pPr marL="0" indent="0">
              <a:spcAft>
                <a:spcPts val="0"/>
              </a:spcAft>
              <a:buFontTx/>
              <a:buNone/>
              <a:tabLst>
                <a:tab pos="449128" algn="l"/>
              </a:tabLst>
              <a:defRPr sz="900" baseline="0"/>
            </a:lvl1pPr>
            <a:lvl2pPr marL="0" indent="0">
              <a:spcAft>
                <a:spcPts val="0"/>
              </a:spcAft>
              <a:buFontTx/>
              <a:buNone/>
              <a:defRPr sz="900"/>
            </a:lvl2pPr>
            <a:lvl3pPr marL="0" indent="0">
              <a:spcAft>
                <a:spcPts val="0"/>
              </a:spcAft>
              <a:buFontTx/>
              <a:buNone/>
              <a:defRPr sz="900"/>
            </a:lvl3pPr>
            <a:lvl4pPr marL="0" indent="0">
              <a:spcAft>
                <a:spcPts val="0"/>
              </a:spcAft>
              <a:buFontTx/>
              <a:buNone/>
              <a:defRPr sz="900"/>
            </a:lvl4pPr>
            <a:lvl5pPr marL="0" indent="0">
              <a:spcAft>
                <a:spcPts val="0"/>
              </a:spcAft>
              <a:buFontTx/>
              <a:buNone/>
              <a:defRPr sz="900"/>
            </a:lvl5pPr>
            <a:lvl6pPr marL="0" indent="0">
              <a:spcAft>
                <a:spcPts val="0"/>
              </a:spcAft>
              <a:buFontTx/>
              <a:buNone/>
              <a:defRPr sz="900"/>
            </a:lvl6pPr>
            <a:lvl7pPr marL="0" indent="0">
              <a:spcAft>
                <a:spcPts val="0"/>
              </a:spcAft>
              <a:buFontTx/>
              <a:buNone/>
              <a:defRPr sz="900"/>
            </a:lvl7pPr>
            <a:lvl8pPr marL="0" indent="0">
              <a:spcAft>
                <a:spcPts val="0"/>
              </a:spcAft>
              <a:buFontTx/>
              <a:buNone/>
              <a:defRPr sz="900"/>
            </a:lvl8pPr>
            <a:lvl9pPr marL="0" indent="0">
              <a:spcAft>
                <a:spcPts val="0"/>
              </a:spcAft>
              <a:buFontTx/>
              <a:buNone/>
              <a:defRPr sz="900"/>
            </a:lvl9pPr>
          </a:lstStyle>
          <a:p>
            <a:pPr lvl="0"/>
            <a:r>
              <a:rPr lang="en-US" noProof="0" dirty="0"/>
              <a:t>Phone   +xx </a:t>
            </a:r>
            <a:r>
              <a:rPr lang="en-US" noProof="0" dirty="0" err="1"/>
              <a:t>xxxx</a:t>
            </a:r>
            <a:r>
              <a:rPr lang="en-US" noProof="0" dirty="0"/>
              <a:t> xx-xx</a:t>
            </a:r>
            <a:br>
              <a:rPr lang="en-US" noProof="0" dirty="0"/>
            </a:br>
            <a:r>
              <a:rPr lang="en-US" noProof="0" dirty="0"/>
              <a:t>Fax        +xx </a:t>
            </a:r>
            <a:r>
              <a:rPr lang="en-US" noProof="0" dirty="0" err="1"/>
              <a:t>xxxx</a:t>
            </a:r>
            <a:r>
              <a:rPr lang="en-US" noProof="0" dirty="0"/>
              <a:t> xx-xx</a:t>
            </a:r>
            <a:br>
              <a:rPr lang="en-US" noProof="0" dirty="0"/>
            </a:br>
            <a:r>
              <a:rPr lang="en-US" noProof="0" dirty="0"/>
              <a:t>Mobile    +xx </a:t>
            </a:r>
            <a:r>
              <a:rPr lang="en-US" noProof="0" dirty="0" err="1"/>
              <a:t>xxxx</a:t>
            </a:r>
            <a:r>
              <a:rPr lang="en-US" noProof="0" dirty="0"/>
              <a:t> xx xxx</a:t>
            </a:r>
            <a:br>
              <a:rPr lang="en-US" noProof="0" dirty="0"/>
            </a:br>
            <a:r>
              <a:rPr lang="en-US" noProof="0" dirty="0"/>
              <a:t>max.mustermann@mann-hummel.com</a:t>
            </a:r>
            <a:br>
              <a:rPr lang="en-US" noProof="0" dirty="0"/>
            </a:br>
            <a:r>
              <a:rPr lang="en-US" noProof="0" dirty="0"/>
              <a:t>www.mann-hummel.com</a:t>
            </a:r>
          </a:p>
        </p:txBody>
      </p:sp>
      <p:sp>
        <p:nvSpPr>
          <p:cNvPr id="7" name="Textplatzhalter 6"/>
          <p:cNvSpPr>
            <a:spLocks noGrp="1"/>
          </p:cNvSpPr>
          <p:nvPr>
            <p:ph type="body" sz="quarter" idx="24" hasCustomPrompt="1"/>
          </p:nvPr>
        </p:nvSpPr>
        <p:spPr>
          <a:xfrm rot="21180000">
            <a:off x="6303251" y="2859179"/>
            <a:ext cx="3706682" cy="431800"/>
          </a:xfrm>
        </p:spPr>
        <p:txBody>
          <a:bodyPr anchor="b"/>
          <a:lstStyle>
            <a:lvl1pPr marL="0" indent="0">
              <a:spcAft>
                <a:spcPts val="0"/>
              </a:spcAft>
              <a:buFont typeface="Arial" panose="020B0604020202020204" pitchFamily="34" charset="0"/>
              <a:buNone/>
              <a:defRPr sz="1600">
                <a:solidFill>
                  <a:schemeClr val="accent1"/>
                </a:solidFill>
              </a:defRPr>
            </a:lvl1pPr>
            <a:lvl2pPr marL="0" indent="0">
              <a:spcAft>
                <a:spcPts val="0"/>
              </a:spcAft>
              <a:buFont typeface="Arial" panose="020B0604020202020204" pitchFamily="34" charset="0"/>
              <a:buNone/>
              <a:defRPr sz="1600">
                <a:solidFill>
                  <a:schemeClr val="accent1"/>
                </a:solidFill>
              </a:defRPr>
            </a:lvl2pPr>
            <a:lvl3pPr marL="0" indent="0">
              <a:spcAft>
                <a:spcPts val="0"/>
              </a:spcAft>
              <a:buFont typeface="Arial" panose="020B0604020202020204" pitchFamily="34" charset="0"/>
              <a:buNone/>
              <a:defRPr sz="1600">
                <a:solidFill>
                  <a:schemeClr val="accent1"/>
                </a:solidFill>
              </a:defRPr>
            </a:lvl3pPr>
            <a:lvl4pPr marL="0" indent="0">
              <a:spcAft>
                <a:spcPts val="0"/>
              </a:spcAft>
              <a:buFont typeface="Arial" panose="020B0604020202020204" pitchFamily="34" charset="0"/>
              <a:buNone/>
              <a:defRPr sz="1600">
                <a:solidFill>
                  <a:schemeClr val="accent1"/>
                </a:solidFill>
              </a:defRPr>
            </a:lvl4pPr>
            <a:lvl5pPr marL="0" indent="0">
              <a:spcAft>
                <a:spcPts val="0"/>
              </a:spcAft>
              <a:buFont typeface="Arial" panose="020B0604020202020204" pitchFamily="34" charset="0"/>
              <a:buNone/>
              <a:defRPr sz="1600">
                <a:solidFill>
                  <a:schemeClr val="accent1"/>
                </a:solidFill>
              </a:defRPr>
            </a:lvl5pPr>
            <a:lvl6pPr marL="0" indent="0">
              <a:spcAft>
                <a:spcPts val="0"/>
              </a:spcAft>
              <a:buFont typeface="Arial" panose="020B0604020202020204" pitchFamily="34" charset="0"/>
              <a:buNone/>
              <a:defRPr sz="1600">
                <a:solidFill>
                  <a:schemeClr val="accent1"/>
                </a:solidFill>
              </a:defRPr>
            </a:lvl6pPr>
            <a:lvl7pPr marL="0" indent="0">
              <a:spcAft>
                <a:spcPts val="0"/>
              </a:spcAft>
              <a:buFont typeface="Arial" panose="020B0604020202020204" pitchFamily="34" charset="0"/>
              <a:buNone/>
              <a:defRPr sz="1600">
                <a:solidFill>
                  <a:schemeClr val="accent1"/>
                </a:solidFill>
              </a:defRPr>
            </a:lvl7pPr>
            <a:lvl8pPr marL="0" indent="0">
              <a:spcAft>
                <a:spcPts val="0"/>
              </a:spcAft>
              <a:buFont typeface="Arial" panose="020B0604020202020204" pitchFamily="34" charset="0"/>
              <a:buNone/>
              <a:defRPr sz="1600">
                <a:solidFill>
                  <a:schemeClr val="accent1"/>
                </a:solidFill>
              </a:defRPr>
            </a:lvl8pPr>
            <a:lvl9pPr marL="0" indent="0">
              <a:spcAft>
                <a:spcPts val="0"/>
              </a:spcAft>
              <a:buFont typeface="Arial" panose="020B0604020202020204" pitchFamily="34" charset="0"/>
              <a:buNone/>
              <a:defRPr sz="1600">
                <a:solidFill>
                  <a:schemeClr val="accent1"/>
                </a:solidFill>
              </a:defRPr>
            </a:lvl9pPr>
          </a:lstStyle>
          <a:p>
            <a:pPr lvl="0"/>
            <a:r>
              <a:rPr lang="en-US" noProof="0" dirty="0"/>
              <a:t>Name Surname</a:t>
            </a:r>
          </a:p>
        </p:txBody>
      </p:sp>
    </p:spTree>
    <p:extLst>
      <p:ext uri="{BB962C8B-B14F-4D97-AF65-F5344CB8AC3E}">
        <p14:creationId xmlns:p14="http://schemas.microsoft.com/office/powerpoint/2010/main" val="46677823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_Thank you">
    <p:spTree>
      <p:nvGrpSpPr>
        <p:cNvPr id="1" name=""/>
        <p:cNvGrpSpPr/>
        <p:nvPr/>
      </p:nvGrpSpPr>
      <p:grpSpPr>
        <a:xfrm>
          <a:off x="0" y="0"/>
          <a:ext cx="0" cy="0"/>
          <a:chOff x="0" y="0"/>
          <a:chExt cx="0" cy="0"/>
        </a:xfrm>
      </p:grpSpPr>
      <p:pic>
        <p:nvPicPr>
          <p:cNvPr id="12" name="Picture 127" descr="K:\Mann + Hummel\03_Vorlagen\03_PowerPoint\backup\Vignette_16x32_8_60prozent_2016.01.27.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gray">
          <a:xfrm>
            <a:off x="187995" y="188913"/>
            <a:ext cx="11804751" cy="5761038"/>
          </a:xfrm>
          <a:prstGeom prst="rect">
            <a:avLst/>
          </a:prstGeom>
          <a:noFill/>
          <a:extLst>
            <a:ext uri="{909E8E84-426E-40DD-AFC4-6F175D3DCCD1}">
              <a14:hiddenFill xmlns:a14="http://schemas.microsoft.com/office/drawing/2010/main">
                <a:solidFill>
                  <a:srgbClr val="FFFFFF"/>
                </a:solidFill>
              </a14:hiddenFill>
            </a:ext>
          </a:extLst>
        </p:spPr>
      </p:pic>
      <p:sp>
        <p:nvSpPr>
          <p:cNvPr id="3" name="Titel 2"/>
          <p:cNvSpPr>
            <a:spLocks noGrp="1"/>
          </p:cNvSpPr>
          <p:nvPr>
            <p:ph type="title" hasCustomPrompt="1"/>
          </p:nvPr>
        </p:nvSpPr>
        <p:spPr bwMode="gray">
          <a:xfrm>
            <a:off x="4153033" y="2761657"/>
            <a:ext cx="6694257" cy="615553"/>
          </a:xfrm>
          <a:noFill/>
        </p:spPr>
        <p:txBody>
          <a:bodyPr anchor="ctr"/>
          <a:lstStyle>
            <a:lvl1pPr algn="l">
              <a:defRPr sz="3999">
                <a:solidFill>
                  <a:schemeClr val="bg1"/>
                </a:solidFill>
              </a:defRPr>
            </a:lvl1pPr>
          </a:lstStyle>
          <a:p>
            <a:r>
              <a:rPr lang="en-US" noProof="0" dirty="0"/>
              <a:t>&lt;Thank you!&gt;</a:t>
            </a:r>
          </a:p>
        </p:txBody>
      </p:sp>
      <p:sp>
        <p:nvSpPr>
          <p:cNvPr id="13" name="Rechteck 12"/>
          <p:cNvSpPr/>
          <p:nvPr userDrawn="1"/>
        </p:nvSpPr>
        <p:spPr bwMode="gray">
          <a:xfrm>
            <a:off x="193624" y="6237312"/>
            <a:ext cx="10149741"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6" tIns="45708" rIns="91416" bIns="45708" numCol="1" spcCol="0" rtlCol="0" fromWordArt="0" anchor="ctr" anchorCtr="0" forceAA="0" compatLnSpc="1">
            <a:prstTxWarp prst="textNoShape">
              <a:avLst/>
            </a:prstTxWarp>
            <a:noAutofit/>
          </a:bodyPr>
          <a:lstStyle/>
          <a:p>
            <a:pPr algn="ctr"/>
            <a:endParaRPr lang="en-US" sz="1799" dirty="0">
              <a:solidFill>
                <a:prstClr val="white"/>
              </a:solidFill>
            </a:endParaRPr>
          </a:p>
        </p:txBody>
      </p:sp>
      <p:pic>
        <p:nvPicPr>
          <p:cNvPr id="9" name="Picture 85"/>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gray">
          <a:xfrm>
            <a:off x="193624" y="6510889"/>
            <a:ext cx="1529602" cy="1211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5342703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V 15">
    <p:bg>
      <p:bgPr>
        <a:solidFill>
          <a:schemeClr val="bg1"/>
        </a:solidFill>
        <a:effectLst/>
      </p:bgPr>
    </p:bg>
    <p:spTree>
      <p:nvGrpSpPr>
        <p:cNvPr id="1" name=""/>
        <p:cNvGrpSpPr/>
        <p:nvPr/>
      </p:nvGrpSpPr>
      <p:grpSpPr>
        <a:xfrm>
          <a:off x="0" y="0"/>
          <a:ext cx="0" cy="0"/>
          <a:chOff x="0" y="0"/>
          <a:chExt cx="0" cy="0"/>
        </a:xfrm>
      </p:grpSpPr>
      <p:sp>
        <p:nvSpPr>
          <p:cNvPr id="4" name="Picture Placeholder 11"/>
          <p:cNvSpPr>
            <a:spLocks noGrp="1"/>
          </p:cNvSpPr>
          <p:nvPr>
            <p:ph type="pic" sz="quarter" idx="10"/>
          </p:nvPr>
        </p:nvSpPr>
        <p:spPr>
          <a:xfrm>
            <a:off x="6502403" y="0"/>
            <a:ext cx="5689599" cy="6858000"/>
          </a:xfrm>
          <a:prstGeom prst="rect">
            <a:avLst/>
          </a:prstGeom>
          <a:solidFill>
            <a:schemeClr val="tx1">
              <a:lumMod val="10000"/>
              <a:lumOff val="90000"/>
            </a:schemeClr>
          </a:solidFill>
        </p:spPr>
        <p:txBody>
          <a:bodyPr wrap="square" tIns="1548000" anchor="ctr">
            <a:noAutofit/>
          </a:bodyPr>
          <a:lstStyle>
            <a:lvl1pPr marL="0" indent="0" algn="ctr">
              <a:buNone/>
              <a:defRPr sz="1999">
                <a:solidFill>
                  <a:schemeClr val="tx1">
                    <a:lumMod val="75000"/>
                    <a:lumOff val="25000"/>
                  </a:schemeClr>
                </a:solidFill>
              </a:defRPr>
            </a:lvl1pPr>
          </a:lstStyle>
          <a:p>
            <a:endParaRPr lang="en-US" dirty="0"/>
          </a:p>
        </p:txBody>
      </p:sp>
    </p:spTree>
    <p:extLst>
      <p:ext uri="{BB962C8B-B14F-4D97-AF65-F5344CB8AC3E}">
        <p14:creationId xmlns:p14="http://schemas.microsoft.com/office/powerpoint/2010/main" val="37261451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_Titel und Inhalt">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val="4253610500"/>
              </p:ext>
            </p:extLst>
          </p:nvPr>
        </p:nvGraphicFramePr>
        <p:xfrm>
          <a:off x="1588" y="1589"/>
          <a:ext cx="1587" cy="1587"/>
        </p:xfrm>
        <a:graphic>
          <a:graphicData uri="http://schemas.openxmlformats.org/presentationml/2006/ole">
            <mc:AlternateContent xmlns:mc="http://schemas.openxmlformats.org/markup-compatibility/2006">
              <mc:Choice xmlns:v="urn:schemas-microsoft-com:vml" Requires="v">
                <p:oleObj spid="_x0000_s11266" name="think-cell Slide" r:id="rId4" imgW="270" imgH="270" progId="TCLayout.ActiveDocument.1">
                  <p:embed/>
                </p:oleObj>
              </mc:Choice>
              <mc:Fallback>
                <p:oleObj name="think-cell Slide" r:id="rId4" imgW="270" imgH="270" progId="TCLayout.ActiveDocument.1">
                  <p:embed/>
                  <p:pic>
                    <p:nvPicPr>
                      <p:cNvPr id="11" name="Objekt 10" hidden="1"/>
                      <p:cNvPicPr/>
                      <p:nvPr/>
                    </p:nvPicPr>
                    <p:blipFill>
                      <a:blip r:embed="rId5"/>
                      <a:stretch>
                        <a:fillRect/>
                      </a:stretch>
                    </p:blipFill>
                    <p:spPr>
                      <a:xfrm>
                        <a:off x="1588" y="1589"/>
                        <a:ext cx="1587" cy="1587"/>
                      </a:xfrm>
                      <a:prstGeom prst="rect">
                        <a:avLst/>
                      </a:prstGeom>
                    </p:spPr>
                  </p:pic>
                </p:oleObj>
              </mc:Fallback>
            </mc:AlternateContent>
          </a:graphicData>
        </a:graphic>
      </p:graphicFrame>
      <p:sp>
        <p:nvSpPr>
          <p:cNvPr id="13"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tx1">
                    <a:lumMod val="50000"/>
                    <a:lumOff val="50000"/>
                  </a:schemeClr>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dirty="0"/>
              <a:t>Optional subtitle (in max. 1 line)</a:t>
            </a:r>
          </a:p>
        </p:txBody>
      </p:sp>
      <p:sp>
        <p:nvSpPr>
          <p:cNvPr id="2" name="Titel 1"/>
          <p:cNvSpPr>
            <a:spLocks noGrp="1"/>
          </p:cNvSpPr>
          <p:nvPr>
            <p:ph type="title" hasCustomPrompt="1"/>
          </p:nvPr>
        </p:nvSpPr>
        <p:spPr bwMode="gray"/>
        <p:txBody>
          <a:bodyPr/>
          <a:lstStyle>
            <a:lvl1pPr>
              <a:defRPr>
                <a:solidFill>
                  <a:schemeClr val="tx1">
                    <a:lumMod val="85000"/>
                    <a:lumOff val="15000"/>
                  </a:schemeClr>
                </a:solidFill>
              </a:defRPr>
            </a:lvl1pPr>
          </a:lstStyle>
          <a:p>
            <a:r>
              <a:rPr lang="en-US" noProof="0" dirty="0"/>
              <a:t>Slide title (2 lines | max. 1 line with subtitle)</a:t>
            </a:r>
            <a:endParaRPr lang="en-US" dirty="0"/>
          </a:p>
        </p:txBody>
      </p:sp>
      <p:sp>
        <p:nvSpPr>
          <p:cNvPr id="7" name="Inhaltsplatzhalter 6"/>
          <p:cNvSpPr>
            <a:spLocks noGrp="1"/>
          </p:cNvSpPr>
          <p:nvPr>
            <p:ph sz="quarter" idx="14" hasCustomPrompt="1"/>
          </p:nvPr>
        </p:nvSpPr>
        <p:spPr>
          <a:xfrm>
            <a:off x="552827" y="1700808"/>
            <a:ext cx="10293319" cy="4248000"/>
          </a:xfrm>
        </p:spPr>
        <p:txBody>
          <a:bodyPr/>
          <a:lstStyle>
            <a:lvl1pPr>
              <a:defRPr/>
            </a:lvl1p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p:txBody>
      </p:sp>
    </p:spTree>
    <p:extLst>
      <p:ext uri="{BB962C8B-B14F-4D97-AF65-F5344CB8AC3E}">
        <p14:creationId xmlns:p14="http://schemas.microsoft.com/office/powerpoint/2010/main" val="214165909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7_Two contents">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val="338890402"/>
              </p:ext>
            </p:extLst>
          </p:nvPr>
        </p:nvGraphicFramePr>
        <p:xfrm>
          <a:off x="1588" y="1589"/>
          <a:ext cx="1587" cy="1587"/>
        </p:xfrm>
        <a:graphic>
          <a:graphicData uri="http://schemas.openxmlformats.org/presentationml/2006/ole">
            <mc:AlternateContent xmlns:mc="http://schemas.openxmlformats.org/markup-compatibility/2006">
              <mc:Choice xmlns:v="urn:schemas-microsoft-com:vml" Requires="v">
                <p:oleObj spid="_x0000_s12290" name="think-cell Slide" r:id="rId4" imgW="270" imgH="270" progId="TCLayout.ActiveDocument.1">
                  <p:embed/>
                </p:oleObj>
              </mc:Choice>
              <mc:Fallback>
                <p:oleObj name="think-cell Slide" r:id="rId4" imgW="270" imgH="270" progId="TCLayout.ActiveDocument.1">
                  <p:embed/>
                  <p:pic>
                    <p:nvPicPr>
                      <p:cNvPr id="11" name="Objekt 10" hidden="1"/>
                      <p:cNvPicPr/>
                      <p:nvPr/>
                    </p:nvPicPr>
                    <p:blipFill>
                      <a:blip r:embed="rId5"/>
                      <a:stretch>
                        <a:fillRect/>
                      </a:stretch>
                    </p:blipFill>
                    <p:spPr>
                      <a:xfrm>
                        <a:off x="1588" y="1589"/>
                        <a:ext cx="1587" cy="1587"/>
                      </a:xfrm>
                      <a:prstGeom prst="rect">
                        <a:avLst/>
                      </a:prstGeom>
                    </p:spPr>
                  </p:pic>
                </p:oleObj>
              </mc:Fallback>
            </mc:AlternateContent>
          </a:graphicData>
        </a:graphic>
      </p:graphicFrame>
      <p:sp>
        <p:nvSpPr>
          <p:cNvPr id="12"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tx1">
                    <a:lumMod val="50000"/>
                    <a:lumOff val="50000"/>
                  </a:schemeClr>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dirty="0"/>
              <a:t>Optional subtitle (in max. 1 line)</a:t>
            </a:r>
          </a:p>
        </p:txBody>
      </p:sp>
      <p:sp>
        <p:nvSpPr>
          <p:cNvPr id="7" name="Titel 6"/>
          <p:cNvSpPr>
            <a:spLocks noGrp="1"/>
          </p:cNvSpPr>
          <p:nvPr>
            <p:ph type="title" hasCustomPrompt="1"/>
          </p:nvPr>
        </p:nvSpPr>
        <p:spPr bwMode="gray"/>
        <p:txBody>
          <a:bodyPr/>
          <a:lstStyle>
            <a:lvl1pPr>
              <a:defRPr>
                <a:solidFill>
                  <a:schemeClr val="tx1">
                    <a:lumMod val="85000"/>
                    <a:lumOff val="15000"/>
                  </a:schemeClr>
                </a:solidFill>
              </a:defRPr>
            </a:lvl1pPr>
          </a:lstStyle>
          <a:p>
            <a:r>
              <a:rPr lang="en-US" dirty="0"/>
              <a:t>Slide title (2 lines | max. 1 line with subtitle)</a:t>
            </a:r>
          </a:p>
        </p:txBody>
      </p:sp>
      <p:sp>
        <p:nvSpPr>
          <p:cNvPr id="4" name="Inhaltsplatzhalter 3"/>
          <p:cNvSpPr>
            <a:spLocks noGrp="1"/>
          </p:cNvSpPr>
          <p:nvPr>
            <p:ph sz="quarter" idx="14" hasCustomPrompt="1"/>
          </p:nvPr>
        </p:nvSpPr>
        <p:spPr>
          <a:xfrm>
            <a:off x="552307" y="1700808"/>
            <a:ext cx="4967581" cy="4248000"/>
          </a:xfrm>
        </p:spPr>
        <p:txBody>
          <a:bodyPr/>
          <a:lstStyle>
            <a:lvl1pPr>
              <a:defRPr/>
            </a:lvl1pPr>
          </a:lstStyle>
          <a:p>
            <a:pPr lvl="0"/>
            <a:r>
              <a:rPr lang="en-US" dirty="0"/>
              <a:t>You can use this field to enter text, a table, </a:t>
            </a:r>
            <a:br>
              <a:rPr lang="en-US" dirty="0"/>
            </a:br>
            <a:r>
              <a:rPr lang="en-US" dirty="0"/>
              <a:t>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Inhaltsplatzhalter 5"/>
          <p:cNvSpPr>
            <a:spLocks noGrp="1"/>
          </p:cNvSpPr>
          <p:nvPr>
            <p:ph sz="quarter" idx="15" hasCustomPrompt="1"/>
          </p:nvPr>
        </p:nvSpPr>
        <p:spPr>
          <a:xfrm>
            <a:off x="5880157" y="1700808"/>
            <a:ext cx="4967581" cy="4248000"/>
          </a:xfrm>
        </p:spPr>
        <p:txBody>
          <a:bodyPr/>
          <a:lstStyle>
            <a:lvl1pPr>
              <a:defRPr/>
            </a:lvl1pPr>
          </a:lstStyle>
          <a:p>
            <a:pPr lvl="0"/>
            <a:r>
              <a:rPr lang="en-US" dirty="0"/>
              <a:t>You can use this field to enter text, a table, </a:t>
            </a:r>
            <a:br>
              <a:rPr lang="en-US" dirty="0"/>
            </a:br>
            <a:r>
              <a:rPr lang="en-US" dirty="0"/>
              <a:t>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81526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9"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tx1">
                    <a:lumMod val="50000"/>
                    <a:lumOff val="50000"/>
                  </a:schemeClr>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dirty="0"/>
              <a:t>Optional subtitle (in max. 1 line)</a:t>
            </a:r>
          </a:p>
        </p:txBody>
      </p:sp>
      <p:sp>
        <p:nvSpPr>
          <p:cNvPr id="3" name="Titel 2"/>
          <p:cNvSpPr>
            <a:spLocks noGrp="1"/>
          </p:cNvSpPr>
          <p:nvPr>
            <p:ph type="title" hasCustomPrompt="1"/>
          </p:nvPr>
        </p:nvSpPr>
        <p:spPr bwMode="gray"/>
        <p:txBody>
          <a:bodyPr/>
          <a:lstStyle/>
          <a:p>
            <a:r>
              <a:rPr lang="en-US" dirty="0"/>
              <a:t>Slide title (2 lines | max. 1 line with subtitle)</a:t>
            </a:r>
          </a:p>
        </p:txBody>
      </p:sp>
    </p:spTree>
    <p:extLst>
      <p:ext uri="{BB962C8B-B14F-4D97-AF65-F5344CB8AC3E}">
        <p14:creationId xmlns:p14="http://schemas.microsoft.com/office/powerpoint/2010/main" val="164829666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7_Three contents">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val="3473505474"/>
              </p:ext>
            </p:extLst>
          </p:nvPr>
        </p:nvGraphicFramePr>
        <p:xfrm>
          <a:off x="1588" y="1589"/>
          <a:ext cx="1587" cy="1587"/>
        </p:xfrm>
        <a:graphic>
          <a:graphicData uri="http://schemas.openxmlformats.org/presentationml/2006/ole">
            <mc:AlternateContent xmlns:mc="http://schemas.openxmlformats.org/markup-compatibility/2006">
              <mc:Choice xmlns:v="urn:schemas-microsoft-com:vml" Requires="v">
                <p:oleObj spid="_x0000_s13314" name="think-cell Slide" r:id="rId4" imgW="270" imgH="270" progId="TCLayout.ActiveDocument.1">
                  <p:embed/>
                </p:oleObj>
              </mc:Choice>
              <mc:Fallback>
                <p:oleObj name="think-cell Slide" r:id="rId4" imgW="270" imgH="270" progId="TCLayout.ActiveDocument.1">
                  <p:embed/>
                  <p:pic>
                    <p:nvPicPr>
                      <p:cNvPr id="11" name="Objekt 10" hidden="1"/>
                      <p:cNvPicPr/>
                      <p:nvPr/>
                    </p:nvPicPr>
                    <p:blipFill>
                      <a:blip r:embed="rId5"/>
                      <a:stretch>
                        <a:fillRect/>
                      </a:stretch>
                    </p:blipFill>
                    <p:spPr>
                      <a:xfrm>
                        <a:off x="1588" y="1589"/>
                        <a:ext cx="1587" cy="1587"/>
                      </a:xfrm>
                      <a:prstGeom prst="rect">
                        <a:avLst/>
                      </a:prstGeom>
                    </p:spPr>
                  </p:pic>
                </p:oleObj>
              </mc:Fallback>
            </mc:AlternateContent>
          </a:graphicData>
        </a:graphic>
      </p:graphicFrame>
      <p:sp>
        <p:nvSpPr>
          <p:cNvPr id="12"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tx1">
                    <a:lumMod val="50000"/>
                    <a:lumOff val="50000"/>
                  </a:schemeClr>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dirty="0"/>
              <a:t>Optional subtitle (in max. 1 line)</a:t>
            </a:r>
          </a:p>
        </p:txBody>
      </p:sp>
      <p:sp>
        <p:nvSpPr>
          <p:cNvPr id="7" name="Titel 6"/>
          <p:cNvSpPr>
            <a:spLocks noGrp="1"/>
          </p:cNvSpPr>
          <p:nvPr>
            <p:ph type="title" hasCustomPrompt="1"/>
          </p:nvPr>
        </p:nvSpPr>
        <p:spPr bwMode="gray"/>
        <p:txBody>
          <a:bodyPr/>
          <a:lstStyle>
            <a:lvl1pPr>
              <a:defRPr>
                <a:solidFill>
                  <a:schemeClr val="tx1">
                    <a:lumMod val="85000"/>
                    <a:lumOff val="15000"/>
                  </a:schemeClr>
                </a:solidFill>
              </a:defRPr>
            </a:lvl1pPr>
          </a:lstStyle>
          <a:p>
            <a:r>
              <a:rPr lang="en-US" dirty="0"/>
              <a:t>Slide title (2 lines | max. 1 line with subtitle)</a:t>
            </a:r>
          </a:p>
        </p:txBody>
      </p:sp>
      <p:sp>
        <p:nvSpPr>
          <p:cNvPr id="4" name="Inhaltsplatzhalter 3"/>
          <p:cNvSpPr>
            <a:spLocks noGrp="1"/>
          </p:cNvSpPr>
          <p:nvPr>
            <p:ph sz="quarter" idx="14" hasCustomPrompt="1"/>
          </p:nvPr>
        </p:nvSpPr>
        <p:spPr>
          <a:xfrm>
            <a:off x="552306" y="1700808"/>
            <a:ext cx="3239156" cy="4248000"/>
          </a:xfrm>
        </p:spPr>
        <p:txBody>
          <a:body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Inhaltsplatzhalter 3"/>
          <p:cNvSpPr>
            <a:spLocks noGrp="1"/>
          </p:cNvSpPr>
          <p:nvPr>
            <p:ph sz="quarter" idx="15" hasCustomPrompt="1"/>
          </p:nvPr>
        </p:nvSpPr>
        <p:spPr>
          <a:xfrm>
            <a:off x="4151820" y="1700808"/>
            <a:ext cx="3096406" cy="4248000"/>
          </a:xfrm>
        </p:spPr>
        <p:txBody>
          <a:body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Inhaltsplatzhalter 3"/>
          <p:cNvSpPr>
            <a:spLocks noGrp="1"/>
          </p:cNvSpPr>
          <p:nvPr>
            <p:ph sz="quarter" idx="16" hasCustomPrompt="1"/>
          </p:nvPr>
        </p:nvSpPr>
        <p:spPr>
          <a:xfrm>
            <a:off x="7608494" y="1700808"/>
            <a:ext cx="3239156" cy="4248000"/>
          </a:xfrm>
        </p:spPr>
        <p:txBody>
          <a:bodyPr/>
          <a:lstStyle/>
          <a:p>
            <a:pPr lvl="0"/>
            <a:r>
              <a:rPr lang="en-US" dirty="0"/>
              <a:t>You can use this field to enter text, a table, a diagram or </a:t>
            </a:r>
            <a:r>
              <a:rPr lang="en-US" dirty="0" err="1"/>
              <a:t>SmartArts</a:t>
            </a:r>
            <a:r>
              <a:rPr lang="en-US" dirty="0"/>
              <a:t>. Use the buttons “Increase List Level” for </a:t>
            </a:r>
            <a:r>
              <a:rPr lang="en-US" dirty="0" err="1"/>
              <a:t>copytext</a:t>
            </a:r>
            <a:r>
              <a:rPr lang="en-US" dirty="0"/>
              <a:t> or bullet levels. Use the icons below to create visual content.</a:t>
            </a:r>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6892337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7_Big text with vignette">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val="3232062655"/>
              </p:ext>
            </p:extLst>
          </p:nvPr>
        </p:nvGraphicFramePr>
        <p:xfrm>
          <a:off x="1588" y="1589"/>
          <a:ext cx="1587" cy="1587"/>
        </p:xfrm>
        <a:graphic>
          <a:graphicData uri="http://schemas.openxmlformats.org/presentationml/2006/ole">
            <mc:AlternateContent xmlns:mc="http://schemas.openxmlformats.org/markup-compatibility/2006">
              <mc:Choice xmlns:v="urn:schemas-microsoft-com:vml" Requires="v">
                <p:oleObj spid="_x0000_s14338" name="think-cell Slide" r:id="rId4" imgW="270" imgH="270" progId="TCLayout.ActiveDocument.1">
                  <p:embed/>
                </p:oleObj>
              </mc:Choice>
              <mc:Fallback>
                <p:oleObj name="think-cell Slide" r:id="rId4" imgW="270" imgH="270" progId="TCLayout.ActiveDocument.1">
                  <p:embed/>
                  <p:pic>
                    <p:nvPicPr>
                      <p:cNvPr id="11" name="Objekt 10" hidden="1"/>
                      <p:cNvPicPr/>
                      <p:nvPr/>
                    </p:nvPicPr>
                    <p:blipFill>
                      <a:blip r:embed="rId5"/>
                      <a:stretch>
                        <a:fillRect/>
                      </a:stretch>
                    </p:blipFill>
                    <p:spPr>
                      <a:xfrm>
                        <a:off x="1588" y="1589"/>
                        <a:ext cx="1587" cy="1587"/>
                      </a:xfrm>
                      <a:prstGeom prst="rect">
                        <a:avLst/>
                      </a:prstGeom>
                    </p:spPr>
                  </p:pic>
                </p:oleObj>
              </mc:Fallback>
            </mc:AlternateContent>
          </a:graphicData>
        </a:graphic>
      </p:graphicFrame>
      <p:pic>
        <p:nvPicPr>
          <p:cNvPr id="8" name="Picture 4" descr="K:\Mann + Hummel\03_Vorlagen\03_PowerPoint\backup\Vignette_16x32_weiß_2016.01.27.jpg"/>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l="3" r="3"/>
          <a:stretch>
            <a:fillRect/>
          </a:stretch>
        </p:blipFill>
        <p:spPr bwMode="gray">
          <a:xfrm>
            <a:off x="193624" y="188914"/>
            <a:ext cx="11805494" cy="5761036"/>
          </a:xfrm>
          <a:prstGeom prst="rect">
            <a:avLst/>
          </a:prstGeom>
          <a:noFill/>
          <a:extLst>
            <a:ext uri="{909E8E84-426E-40DD-AFC4-6F175D3DCCD1}">
              <a14:hiddenFill xmlns:a14="http://schemas.microsoft.com/office/drawing/2010/main">
                <a:solidFill>
                  <a:srgbClr val="FFFFFF"/>
                </a:solidFill>
              </a14:hiddenFill>
            </a:ext>
          </a:extLst>
        </p:spPr>
      </p:pic>
      <p:sp>
        <p:nvSpPr>
          <p:cNvPr id="12" name="Textplatzhalter 9"/>
          <p:cNvSpPr>
            <a:spLocks noGrp="1" noChangeAspect="1"/>
          </p:cNvSpPr>
          <p:nvPr>
            <p:ph type="body" sz="quarter" idx="13" hasCustomPrompt="1"/>
          </p:nvPr>
        </p:nvSpPr>
        <p:spPr bwMode="gray">
          <a:xfrm>
            <a:off x="192880" y="188913"/>
            <a:ext cx="11805495" cy="5761038"/>
          </a:xfrm>
        </p:spPr>
        <p:txBody>
          <a:bodyPr lIns="360000" tIns="360000" rIns="360000" bIns="360000" anchor="ctr">
            <a:noAutofit/>
          </a:bodyPr>
          <a:lstStyle>
            <a:lvl1pPr marL="0" algn="ctr">
              <a:spcAft>
                <a:spcPts val="0"/>
              </a:spcAft>
              <a:buFontTx/>
              <a:buNone/>
              <a:defRPr sz="3199" baseline="0">
                <a:solidFill>
                  <a:schemeClr val="tx1">
                    <a:lumMod val="85000"/>
                    <a:lumOff val="15000"/>
                  </a:schemeClr>
                </a:solidFill>
              </a:defRPr>
            </a:lvl1pPr>
            <a:lvl2pPr marL="0" indent="0" algn="ctr">
              <a:spcAft>
                <a:spcPts val="0"/>
              </a:spcAft>
              <a:buFontTx/>
              <a:buNone/>
              <a:defRPr sz="3199" baseline="0">
                <a:solidFill>
                  <a:schemeClr val="tx1">
                    <a:lumMod val="50000"/>
                    <a:lumOff val="50000"/>
                  </a:schemeClr>
                </a:solidFill>
              </a:defRPr>
            </a:lvl2pPr>
            <a:lvl3pPr marL="0" indent="0" algn="ctr">
              <a:spcBef>
                <a:spcPts val="1799"/>
              </a:spcBef>
              <a:spcAft>
                <a:spcPts val="0"/>
              </a:spcAft>
              <a:buFontTx/>
              <a:buNone/>
              <a:defRPr sz="1200" b="0">
                <a:solidFill>
                  <a:schemeClr val="tx1">
                    <a:lumMod val="50000"/>
                    <a:lumOff val="50000"/>
                  </a:schemeClr>
                </a:solidFill>
              </a:defRPr>
            </a:lvl3pPr>
            <a:lvl4pPr marL="0" indent="0">
              <a:spcAft>
                <a:spcPts val="0"/>
              </a:spcAft>
              <a:buFontTx/>
              <a:buNone/>
              <a:defRPr sz="1200" b="1">
                <a:solidFill>
                  <a:schemeClr val="tx1"/>
                </a:solidFill>
              </a:defRPr>
            </a:lvl4pPr>
            <a:lvl5pPr marL="0" indent="0">
              <a:spcAft>
                <a:spcPts val="0"/>
              </a:spcAft>
              <a:buFontTx/>
              <a:buNone/>
              <a:defRPr sz="1200" b="1">
                <a:solidFill>
                  <a:schemeClr val="tx1"/>
                </a:solidFill>
              </a:defRPr>
            </a:lvl5pPr>
            <a:lvl6pPr marL="0" indent="0">
              <a:spcAft>
                <a:spcPts val="0"/>
              </a:spcAft>
              <a:buFontTx/>
              <a:buNone/>
              <a:defRPr sz="1200" b="1">
                <a:solidFill>
                  <a:schemeClr val="tx1"/>
                </a:solidFill>
              </a:defRPr>
            </a:lvl6pPr>
            <a:lvl7pPr marL="0" indent="0">
              <a:spcAft>
                <a:spcPts val="0"/>
              </a:spcAft>
              <a:buFontTx/>
              <a:buNone/>
              <a:defRPr sz="1200" b="1">
                <a:solidFill>
                  <a:schemeClr val="tx1"/>
                </a:solidFill>
              </a:defRPr>
            </a:lvl7pPr>
            <a:lvl8pPr marL="0" indent="0">
              <a:spcAft>
                <a:spcPts val="0"/>
              </a:spcAft>
              <a:buFontTx/>
              <a:buNone/>
              <a:defRPr sz="1200" b="1">
                <a:solidFill>
                  <a:schemeClr val="tx1"/>
                </a:solidFill>
              </a:defRPr>
            </a:lvl8pPr>
            <a:lvl9pPr marL="0" indent="0">
              <a:spcAft>
                <a:spcPts val="0"/>
              </a:spcAft>
              <a:buFontTx/>
              <a:buNone/>
              <a:defRPr sz="1200" b="1">
                <a:solidFill>
                  <a:schemeClr val="tx1"/>
                </a:solidFill>
              </a:defRPr>
            </a:lvl9pPr>
          </a:lstStyle>
          <a:p>
            <a:pPr lvl="0"/>
            <a:r>
              <a:rPr lang="en-US" noProof="0" dirty="0"/>
              <a:t>Big Text first line</a:t>
            </a:r>
          </a:p>
          <a:p>
            <a:pPr lvl="1"/>
            <a:r>
              <a:rPr lang="en-US" noProof="0" dirty="0"/>
              <a:t>Big Text second line</a:t>
            </a:r>
          </a:p>
          <a:p>
            <a:pPr lvl="2"/>
            <a:r>
              <a:rPr lang="en-US" noProof="0" dirty="0"/>
              <a:t>Author</a:t>
            </a:r>
          </a:p>
        </p:txBody>
      </p:sp>
    </p:spTree>
    <p:extLst>
      <p:ext uri="{BB962C8B-B14F-4D97-AF65-F5344CB8AC3E}">
        <p14:creationId xmlns:p14="http://schemas.microsoft.com/office/powerpoint/2010/main" val="117725191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1_Nur Titel">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val="3215862364"/>
              </p:ext>
            </p:extLst>
          </p:nvPr>
        </p:nvGraphicFramePr>
        <p:xfrm>
          <a:off x="1588" y="1589"/>
          <a:ext cx="1587" cy="1587"/>
        </p:xfrm>
        <a:graphic>
          <a:graphicData uri="http://schemas.openxmlformats.org/presentationml/2006/ole">
            <mc:AlternateContent xmlns:mc="http://schemas.openxmlformats.org/markup-compatibility/2006">
              <mc:Choice xmlns:v="urn:schemas-microsoft-com:vml" Requires="v">
                <p:oleObj spid="_x0000_s15362" name="think-cell Slide" r:id="rId4" imgW="270" imgH="270" progId="TCLayout.ActiveDocument.1">
                  <p:embed/>
                </p:oleObj>
              </mc:Choice>
              <mc:Fallback>
                <p:oleObj name="think-cell Slide" r:id="rId4" imgW="270" imgH="270" progId="TCLayout.ActiveDocument.1">
                  <p:embed/>
                  <p:pic>
                    <p:nvPicPr>
                      <p:cNvPr id="11" name="Objekt 10" hidden="1"/>
                      <p:cNvPicPr/>
                      <p:nvPr/>
                    </p:nvPicPr>
                    <p:blipFill>
                      <a:blip r:embed="rId5"/>
                      <a:stretch>
                        <a:fillRect/>
                      </a:stretch>
                    </p:blipFill>
                    <p:spPr>
                      <a:xfrm>
                        <a:off x="1588" y="1589"/>
                        <a:ext cx="1587" cy="1587"/>
                      </a:xfrm>
                      <a:prstGeom prst="rect">
                        <a:avLst/>
                      </a:prstGeom>
                    </p:spPr>
                  </p:pic>
                </p:oleObj>
              </mc:Fallback>
            </mc:AlternateContent>
          </a:graphicData>
        </a:graphic>
      </p:graphicFrame>
      <p:sp>
        <p:nvSpPr>
          <p:cNvPr id="9"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tx1">
                    <a:lumMod val="50000"/>
                    <a:lumOff val="50000"/>
                  </a:schemeClr>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dirty="0"/>
              <a:t>Optional subtitle (in max. 1 line)</a:t>
            </a:r>
          </a:p>
        </p:txBody>
      </p:sp>
      <p:sp>
        <p:nvSpPr>
          <p:cNvPr id="3" name="Titel 2"/>
          <p:cNvSpPr>
            <a:spLocks noGrp="1"/>
          </p:cNvSpPr>
          <p:nvPr>
            <p:ph type="title" hasCustomPrompt="1"/>
          </p:nvPr>
        </p:nvSpPr>
        <p:spPr bwMode="gray"/>
        <p:txBody>
          <a:bodyPr/>
          <a:lstStyle>
            <a:lvl1pPr>
              <a:defRPr>
                <a:solidFill>
                  <a:schemeClr val="tx1">
                    <a:lumMod val="85000"/>
                    <a:lumOff val="15000"/>
                  </a:schemeClr>
                </a:solidFill>
              </a:defRPr>
            </a:lvl1pPr>
          </a:lstStyle>
          <a:p>
            <a:r>
              <a:rPr lang="en-US" dirty="0"/>
              <a:t>Slide title (2 lines | max. 1 line with subtitle)</a:t>
            </a:r>
          </a:p>
        </p:txBody>
      </p:sp>
    </p:spTree>
    <p:extLst>
      <p:ext uri="{BB962C8B-B14F-4D97-AF65-F5344CB8AC3E}">
        <p14:creationId xmlns:p14="http://schemas.microsoft.com/office/powerpoint/2010/main" val="272692069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6_Empty">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val="1399803273"/>
              </p:ext>
            </p:extLst>
          </p:nvPr>
        </p:nvGraphicFramePr>
        <p:xfrm>
          <a:off x="1588" y="1589"/>
          <a:ext cx="1587" cy="1587"/>
        </p:xfrm>
        <a:graphic>
          <a:graphicData uri="http://schemas.openxmlformats.org/presentationml/2006/ole">
            <mc:AlternateContent xmlns:mc="http://schemas.openxmlformats.org/markup-compatibility/2006">
              <mc:Choice xmlns:v="urn:schemas-microsoft-com:vml" Requires="v">
                <p:oleObj spid="_x0000_s16386" name="think-cell Slide" r:id="rId4" imgW="270" imgH="270" progId="TCLayout.ActiveDocument.1">
                  <p:embed/>
                </p:oleObj>
              </mc:Choice>
              <mc:Fallback>
                <p:oleObj name="think-cell Slide" r:id="rId4" imgW="270" imgH="270" progId="TCLayout.ActiveDocument.1">
                  <p:embed/>
                  <p:pic>
                    <p:nvPicPr>
                      <p:cNvPr id="11" name="Objekt 10" hidden="1"/>
                      <p:cNvPicPr/>
                      <p:nvPr/>
                    </p:nvPicPr>
                    <p:blipFill>
                      <a:blip r:embed="rId5"/>
                      <a:stretch>
                        <a:fillRect/>
                      </a:stretch>
                    </p:blipFill>
                    <p:spPr>
                      <a:xfrm>
                        <a:off x="1588" y="1589"/>
                        <a:ext cx="1587" cy="1587"/>
                      </a:xfrm>
                      <a:prstGeom prst="rect">
                        <a:avLst/>
                      </a:prstGeom>
                    </p:spPr>
                  </p:pic>
                </p:oleObj>
              </mc:Fallback>
            </mc:AlternateContent>
          </a:graphicData>
        </a:graphic>
      </p:graphicFrame>
    </p:spTree>
    <p:extLst>
      <p:ext uri="{BB962C8B-B14F-4D97-AF65-F5344CB8AC3E}">
        <p14:creationId xmlns:p14="http://schemas.microsoft.com/office/powerpoint/2010/main" val="285820720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7_Title and picture">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val="2061062600"/>
              </p:ext>
            </p:extLst>
          </p:nvPr>
        </p:nvGraphicFramePr>
        <p:xfrm>
          <a:off x="1588" y="1589"/>
          <a:ext cx="1587" cy="1587"/>
        </p:xfrm>
        <a:graphic>
          <a:graphicData uri="http://schemas.openxmlformats.org/presentationml/2006/ole">
            <mc:AlternateContent xmlns:mc="http://schemas.openxmlformats.org/markup-compatibility/2006">
              <mc:Choice xmlns:v="urn:schemas-microsoft-com:vml" Requires="v">
                <p:oleObj spid="_x0000_s17410" name="think-cell Slide" r:id="rId4" imgW="270" imgH="270" progId="TCLayout.ActiveDocument.1">
                  <p:embed/>
                </p:oleObj>
              </mc:Choice>
              <mc:Fallback>
                <p:oleObj name="think-cell Slide" r:id="rId4" imgW="270" imgH="270" progId="TCLayout.ActiveDocument.1">
                  <p:embed/>
                  <p:pic>
                    <p:nvPicPr>
                      <p:cNvPr id="11" name="Objekt 10" hidden="1"/>
                      <p:cNvPicPr/>
                      <p:nvPr/>
                    </p:nvPicPr>
                    <p:blipFill>
                      <a:blip r:embed="rId5"/>
                      <a:stretch>
                        <a:fillRect/>
                      </a:stretch>
                    </p:blipFill>
                    <p:spPr>
                      <a:xfrm>
                        <a:off x="1588" y="1589"/>
                        <a:ext cx="1587" cy="1587"/>
                      </a:xfrm>
                      <a:prstGeom prst="rect">
                        <a:avLst/>
                      </a:prstGeom>
                    </p:spPr>
                  </p:pic>
                </p:oleObj>
              </mc:Fallback>
            </mc:AlternateContent>
          </a:graphicData>
        </a:graphic>
      </p:graphicFrame>
      <p:sp>
        <p:nvSpPr>
          <p:cNvPr id="12"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tx1">
                    <a:lumMod val="50000"/>
                    <a:lumOff val="50000"/>
                  </a:schemeClr>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noProof="0" dirty="0"/>
              <a:t>Optional subtitle (in max. 1 line)</a:t>
            </a:r>
          </a:p>
        </p:txBody>
      </p:sp>
      <p:sp>
        <p:nvSpPr>
          <p:cNvPr id="8" name="Bildplatzhalter 7"/>
          <p:cNvSpPr>
            <a:spLocks noGrp="1" noChangeAspect="1"/>
          </p:cNvSpPr>
          <p:nvPr>
            <p:ph type="pic" sz="quarter" idx="14" hasCustomPrompt="1"/>
          </p:nvPr>
        </p:nvSpPr>
        <p:spPr bwMode="gray">
          <a:xfrm>
            <a:off x="552827" y="1700808"/>
            <a:ext cx="10293319" cy="4248000"/>
          </a:xfrm>
        </p:spPr>
        <p:txBody>
          <a:bodyPr lIns="0" tIns="612000" anchor="ctr" anchorCtr="0">
            <a:normAutofit/>
          </a:bodyPr>
          <a:lstStyle>
            <a:lvl1pPr marL="0" indent="0" algn="ctr">
              <a:buNone/>
              <a:defRPr sz="1200"/>
            </a:lvl1pPr>
          </a:lstStyle>
          <a:p>
            <a:r>
              <a:rPr lang="en-US" noProof="0" dirty="0"/>
              <a:t>Insert a picture here</a:t>
            </a:r>
          </a:p>
        </p:txBody>
      </p:sp>
      <p:sp>
        <p:nvSpPr>
          <p:cNvPr id="3" name="Titel 2"/>
          <p:cNvSpPr>
            <a:spLocks noGrp="1"/>
          </p:cNvSpPr>
          <p:nvPr>
            <p:ph type="title" hasCustomPrompt="1"/>
          </p:nvPr>
        </p:nvSpPr>
        <p:spPr bwMode="gray"/>
        <p:txBody>
          <a:bodyPr/>
          <a:lstStyle>
            <a:lvl1pPr>
              <a:defRPr>
                <a:solidFill>
                  <a:schemeClr val="tx1">
                    <a:lumMod val="85000"/>
                    <a:lumOff val="15000"/>
                  </a:schemeClr>
                </a:solidFill>
              </a:defRPr>
            </a:lvl1pPr>
          </a:lstStyle>
          <a:p>
            <a:r>
              <a:rPr lang="en-US" noProof="0" dirty="0"/>
              <a:t>Slide title (2 lines | max. 1 line with subtitle)</a:t>
            </a:r>
          </a:p>
        </p:txBody>
      </p:sp>
    </p:spTree>
    <p:extLst>
      <p:ext uri="{BB962C8B-B14F-4D97-AF65-F5344CB8AC3E}">
        <p14:creationId xmlns:p14="http://schemas.microsoft.com/office/powerpoint/2010/main" val="354634176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8_Big picture">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2"/>
            </p:custDataLst>
            <p:extLst>
              <p:ext uri="{D42A27DB-BD31-4B8C-83A1-F6EECF244321}">
                <p14:modId xmlns:p14="http://schemas.microsoft.com/office/powerpoint/2010/main" val="1480109408"/>
              </p:ext>
            </p:extLst>
          </p:nvPr>
        </p:nvGraphicFramePr>
        <p:xfrm>
          <a:off x="1588" y="1589"/>
          <a:ext cx="1587" cy="1587"/>
        </p:xfrm>
        <a:graphic>
          <a:graphicData uri="http://schemas.openxmlformats.org/presentationml/2006/ole">
            <mc:AlternateContent xmlns:mc="http://schemas.openxmlformats.org/markup-compatibility/2006">
              <mc:Choice xmlns:v="urn:schemas-microsoft-com:vml" Requires="v">
                <p:oleObj spid="_x0000_s18434" name="think-cell Slide" r:id="rId4" imgW="270" imgH="270" progId="TCLayout.ActiveDocument.1">
                  <p:embed/>
                </p:oleObj>
              </mc:Choice>
              <mc:Fallback>
                <p:oleObj name="think-cell Slide" r:id="rId4" imgW="270" imgH="270" progId="TCLayout.ActiveDocument.1">
                  <p:embed/>
                  <p:pic>
                    <p:nvPicPr>
                      <p:cNvPr id="11" name="Objekt 10" hidden="1"/>
                      <p:cNvPicPr/>
                      <p:nvPr/>
                    </p:nvPicPr>
                    <p:blipFill>
                      <a:blip r:embed="rId5"/>
                      <a:stretch>
                        <a:fillRect/>
                      </a:stretch>
                    </p:blipFill>
                    <p:spPr>
                      <a:xfrm>
                        <a:off x="1588" y="1589"/>
                        <a:ext cx="1587" cy="1587"/>
                      </a:xfrm>
                      <a:prstGeom prst="rect">
                        <a:avLst/>
                      </a:prstGeom>
                    </p:spPr>
                  </p:pic>
                </p:oleObj>
              </mc:Fallback>
            </mc:AlternateContent>
          </a:graphicData>
        </a:graphic>
      </p:graphicFrame>
      <p:sp>
        <p:nvSpPr>
          <p:cNvPr id="4" name="Rechteck 3"/>
          <p:cNvSpPr/>
          <p:nvPr userDrawn="1"/>
        </p:nvSpPr>
        <p:spPr bwMode="gray">
          <a:xfrm>
            <a:off x="193624" y="6237312"/>
            <a:ext cx="10149741"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6" tIns="45708" rIns="91416" bIns="45708" numCol="1" spcCol="0" rtlCol="0" fromWordArt="0" anchor="ctr" anchorCtr="0" forceAA="0" compatLnSpc="1">
            <a:prstTxWarp prst="textNoShape">
              <a:avLst/>
            </a:prstTxWarp>
            <a:noAutofit/>
          </a:bodyPr>
          <a:lstStyle/>
          <a:p>
            <a:pPr algn="ctr"/>
            <a:endParaRPr lang="en-US" sz="1799" noProof="0" dirty="0">
              <a:solidFill>
                <a:schemeClr val="bg1"/>
              </a:solidFill>
            </a:endParaRPr>
          </a:p>
        </p:txBody>
      </p:sp>
      <p:sp>
        <p:nvSpPr>
          <p:cNvPr id="8" name="Bildplatzhalter 7"/>
          <p:cNvSpPr>
            <a:spLocks noGrp="1" noChangeAspect="1"/>
          </p:cNvSpPr>
          <p:nvPr>
            <p:ph type="pic" sz="quarter" idx="13" hasCustomPrompt="1"/>
          </p:nvPr>
        </p:nvSpPr>
        <p:spPr bwMode="gray">
          <a:xfrm>
            <a:off x="192881" y="188641"/>
            <a:ext cx="11806237" cy="6480719"/>
          </a:xfrm>
          <a:solidFill>
            <a:schemeClr val="bg1"/>
          </a:solidFill>
        </p:spPr>
        <p:txBody>
          <a:bodyPr lIns="0" tIns="576000" anchor="ctr" anchorCtr="0">
            <a:normAutofit/>
          </a:bodyPr>
          <a:lstStyle>
            <a:lvl1pPr marL="0" indent="0" algn="ctr">
              <a:buNone/>
              <a:defRPr sz="1200"/>
            </a:lvl1pPr>
          </a:lstStyle>
          <a:p>
            <a:r>
              <a:rPr lang="en-US" noProof="0" dirty="0"/>
              <a:t>Insert a picture here</a:t>
            </a:r>
          </a:p>
        </p:txBody>
      </p:sp>
    </p:spTree>
    <p:extLst>
      <p:ext uri="{BB962C8B-B14F-4D97-AF65-F5344CB8AC3E}">
        <p14:creationId xmlns:p14="http://schemas.microsoft.com/office/powerpoint/2010/main" val="91438860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cSld name="2_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421DA7-75F8-4F73-9467-1124CD7F4326}"/>
              </a:ext>
            </a:extLst>
          </p:cNvPr>
          <p:cNvSpPr>
            <a:spLocks noGrp="1"/>
          </p:cNvSpPr>
          <p:nvPr>
            <p:ph type="title"/>
          </p:nvPr>
        </p:nvSpPr>
        <p:spPr/>
        <p:txBody>
          <a:bodyPr/>
          <a:lstStyle/>
          <a:p>
            <a:r>
              <a:rPr lang="de-DE"/>
              <a:t>Mastertitelformat bearbeiten</a:t>
            </a:r>
            <a:endParaRPr lang="en-US"/>
          </a:p>
        </p:txBody>
      </p:sp>
    </p:spTree>
    <p:extLst>
      <p:ext uri="{BB962C8B-B14F-4D97-AF65-F5344CB8AC3E}">
        <p14:creationId xmlns:p14="http://schemas.microsoft.com/office/powerpoint/2010/main" val="316948007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graphicFrame>
        <p:nvGraphicFramePr>
          <p:cNvPr id="2" name="Objekt 1" hidden="1"/>
          <p:cNvGraphicFramePr>
            <a:graphicFrameLocks noChangeAspect="1"/>
          </p:cNvGraphicFramePr>
          <p:nvPr userDrawn="1">
            <p:custDataLst>
              <p:tags r:id="rId2"/>
            </p:custDataLst>
            <p:extLst>
              <p:ext uri="{D42A27DB-BD31-4B8C-83A1-F6EECF244321}">
                <p14:modId xmlns:p14="http://schemas.microsoft.com/office/powerpoint/2010/main" val="3408132666"/>
              </p:ext>
            </p:extLst>
          </p:nvPr>
        </p:nvGraphicFramePr>
        <p:xfrm>
          <a:off x="1589" y="1591"/>
          <a:ext cx="1587" cy="1587"/>
        </p:xfrm>
        <a:graphic>
          <a:graphicData uri="http://schemas.openxmlformats.org/presentationml/2006/ole">
            <mc:AlternateContent xmlns:mc="http://schemas.openxmlformats.org/markup-compatibility/2006">
              <mc:Choice xmlns:v="urn:schemas-microsoft-com:vml" Requires="v">
                <p:oleObj spid="_x0000_s19458" name="think-cell Slide" r:id="rId5" imgW="353" imgH="353" progId="TCLayout.ActiveDocument.1">
                  <p:embed/>
                </p:oleObj>
              </mc:Choice>
              <mc:Fallback>
                <p:oleObj name="think-cell Slide" r:id="rId5" imgW="353" imgH="353" progId="TCLayout.ActiveDocument.1">
                  <p:embed/>
                  <p:pic>
                    <p:nvPicPr>
                      <p:cNvPr id="2" name="Objekt 1" hidden="1"/>
                      <p:cNvPicPr/>
                      <p:nvPr/>
                    </p:nvPicPr>
                    <p:blipFill>
                      <a:blip r:embed="rId6"/>
                      <a:stretch>
                        <a:fillRect/>
                      </a:stretch>
                    </p:blipFill>
                    <p:spPr>
                      <a:xfrm>
                        <a:off x="1589" y="1591"/>
                        <a:ext cx="1587" cy="1587"/>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4C2BB840-86FF-41D5-99EA-357DB8EA8F0A}"/>
              </a:ext>
            </a:extLst>
          </p:cNvPr>
          <p:cNvSpPr/>
          <p:nvPr userDrawn="1">
            <p:custDataLst>
              <p:tags r:id="rId3"/>
            </p:custDataLst>
          </p:nvPr>
        </p:nvSpPr>
        <p:spPr bwMode="gray">
          <a:xfrm>
            <a:off x="1" y="0"/>
            <a:ext cx="158709" cy="158750"/>
          </a:xfrm>
          <a:prstGeom prst="rect">
            <a:avLst/>
          </a:prstGeom>
          <a:solidFill>
            <a:schemeClr val="accent2"/>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US" sz="2798" b="0" i="0" baseline="0" dirty="0">
              <a:solidFill>
                <a:schemeClr val="bg1"/>
              </a:solidFill>
              <a:latin typeface="Arial" panose="020B0604020202020204" pitchFamily="34" charset="0"/>
              <a:ea typeface="+mj-ea"/>
              <a:cs typeface="+mj-cs"/>
              <a:sym typeface="Arial" panose="020B0604020202020204" pitchFamily="34" charset="0"/>
            </a:endParaRPr>
          </a:p>
        </p:txBody>
      </p:sp>
      <p:sp>
        <p:nvSpPr>
          <p:cNvPr id="9" name="Textplatzhalter 9"/>
          <p:cNvSpPr>
            <a:spLocks noGrp="1"/>
          </p:cNvSpPr>
          <p:nvPr>
            <p:ph type="body" sz="quarter" idx="13" hasCustomPrompt="1"/>
          </p:nvPr>
        </p:nvSpPr>
        <p:spPr bwMode="gray">
          <a:xfrm>
            <a:off x="552827" y="764704"/>
            <a:ext cx="11444905" cy="432048"/>
          </a:xfrm>
        </p:spPr>
        <p:txBody>
          <a:bodyPr>
            <a:noAutofit/>
          </a:bodyPr>
          <a:lstStyle>
            <a:lvl1pPr marL="0">
              <a:spcAft>
                <a:spcPts val="0"/>
              </a:spcAft>
              <a:buFontTx/>
              <a:buNone/>
              <a:defRPr sz="2798">
                <a:solidFill>
                  <a:schemeClr val="accent2"/>
                </a:solidFill>
              </a:defRPr>
            </a:lvl1pPr>
            <a:lvl2pPr marL="0" indent="0">
              <a:spcAft>
                <a:spcPts val="0"/>
              </a:spcAft>
              <a:buFontTx/>
              <a:buNone/>
              <a:defRPr sz="2798">
                <a:solidFill>
                  <a:schemeClr val="accent2"/>
                </a:solidFill>
              </a:defRPr>
            </a:lvl2pPr>
            <a:lvl3pPr marL="0" indent="0">
              <a:spcAft>
                <a:spcPts val="0"/>
              </a:spcAft>
              <a:buFontTx/>
              <a:buNone/>
              <a:defRPr sz="2798">
                <a:solidFill>
                  <a:schemeClr val="accent2"/>
                </a:solidFill>
              </a:defRPr>
            </a:lvl3pPr>
            <a:lvl4pPr marL="0" indent="0">
              <a:spcAft>
                <a:spcPts val="0"/>
              </a:spcAft>
              <a:buFontTx/>
              <a:buNone/>
              <a:defRPr sz="2798">
                <a:solidFill>
                  <a:schemeClr val="accent2"/>
                </a:solidFill>
              </a:defRPr>
            </a:lvl4pPr>
            <a:lvl5pPr marL="0" indent="0">
              <a:spcAft>
                <a:spcPts val="0"/>
              </a:spcAft>
              <a:buFontTx/>
              <a:buNone/>
              <a:defRPr sz="2798">
                <a:solidFill>
                  <a:schemeClr val="accent2"/>
                </a:solidFill>
              </a:defRPr>
            </a:lvl5pPr>
            <a:lvl6pPr marL="0" indent="0">
              <a:spcAft>
                <a:spcPts val="0"/>
              </a:spcAft>
              <a:buFontTx/>
              <a:buNone/>
              <a:defRPr sz="2798">
                <a:solidFill>
                  <a:schemeClr val="accent2"/>
                </a:solidFill>
              </a:defRPr>
            </a:lvl6pPr>
            <a:lvl7pPr marL="0" indent="0">
              <a:spcAft>
                <a:spcPts val="0"/>
              </a:spcAft>
              <a:buFontTx/>
              <a:buNone/>
              <a:defRPr sz="2798">
                <a:solidFill>
                  <a:schemeClr val="accent2"/>
                </a:solidFill>
              </a:defRPr>
            </a:lvl7pPr>
            <a:lvl8pPr marL="0" indent="0">
              <a:spcAft>
                <a:spcPts val="0"/>
              </a:spcAft>
              <a:buFontTx/>
              <a:buNone/>
              <a:defRPr sz="2798">
                <a:solidFill>
                  <a:schemeClr val="accent2"/>
                </a:solidFill>
              </a:defRPr>
            </a:lvl8pPr>
            <a:lvl9pPr marL="0" indent="0">
              <a:spcAft>
                <a:spcPts val="0"/>
              </a:spcAft>
              <a:buFontTx/>
              <a:buNone/>
              <a:defRPr sz="2798">
                <a:solidFill>
                  <a:schemeClr val="accent2"/>
                </a:solidFill>
              </a:defRPr>
            </a:lvl9pPr>
          </a:lstStyle>
          <a:p>
            <a:pPr lvl="0"/>
            <a:r>
              <a:rPr lang="en-US"/>
              <a:t>Optional subtitle (in max. 1 line)</a:t>
            </a:r>
          </a:p>
        </p:txBody>
      </p:sp>
      <p:sp>
        <p:nvSpPr>
          <p:cNvPr id="3" name="Titel 2"/>
          <p:cNvSpPr>
            <a:spLocks noGrp="1"/>
          </p:cNvSpPr>
          <p:nvPr>
            <p:ph type="title" hasCustomPrompt="1"/>
          </p:nvPr>
        </p:nvSpPr>
        <p:spPr bwMode="gray"/>
        <p:txBody>
          <a:bodyPr/>
          <a:lstStyle/>
          <a:p>
            <a:r>
              <a:rPr lang="en-US"/>
              <a:t>Slide title (2 lines | max. 1 line with subtitle)</a:t>
            </a:r>
          </a:p>
        </p:txBody>
      </p:sp>
      <p:sp>
        <p:nvSpPr>
          <p:cNvPr id="5" name="Inhaltsplatzhalter 3">
            <a:extLst>
              <a:ext uri="{FF2B5EF4-FFF2-40B4-BE49-F238E27FC236}">
                <a16:creationId xmlns:a16="http://schemas.microsoft.com/office/drawing/2014/main" id="{D291D967-8385-4256-9333-D0C323001C90}"/>
              </a:ext>
            </a:extLst>
          </p:cNvPr>
          <p:cNvSpPr>
            <a:spLocks noGrp="1"/>
          </p:cNvSpPr>
          <p:nvPr>
            <p:ph sz="quarter" idx="14" hasCustomPrompt="1"/>
          </p:nvPr>
        </p:nvSpPr>
        <p:spPr bwMode="gray">
          <a:xfrm>
            <a:off x="552306" y="1700808"/>
            <a:ext cx="11444905" cy="4248000"/>
          </a:xfrm>
        </p:spPr>
        <p:txBody>
          <a:bodyPr/>
          <a:lstStyle>
            <a:lvl1pPr>
              <a:defRPr sz="1200"/>
            </a:lvl1pPr>
            <a:lvl2pPr>
              <a:defRPr sz="1200"/>
            </a:lvl2pPr>
            <a:lvl3pPr>
              <a:defRPr sz="1200"/>
            </a:lvl3pPr>
            <a:lvl4pPr>
              <a:defRPr sz="1200"/>
            </a:lvl4pPr>
            <a:lvl5pPr>
              <a:defRPr sz="1200"/>
            </a:lvl5pPr>
          </a:lstStyle>
          <a:p>
            <a:pPr lvl="0"/>
            <a:r>
              <a:rPr lang="en-US"/>
              <a:t>You can use this field to enter text, a table, </a:t>
            </a:r>
            <a:br>
              <a:rPr lang="en-US"/>
            </a:br>
            <a:r>
              <a:rPr lang="en-US"/>
              <a:t>a diagram or </a:t>
            </a:r>
            <a:r>
              <a:rPr lang="en-US" err="1"/>
              <a:t>SmartArts</a:t>
            </a:r>
            <a:r>
              <a:rPr lang="en-US"/>
              <a:t>. Use the buttons “Increase List Level” for copytext or bullet levels. Use the icons below to create visual content.</a:t>
            </a:r>
          </a:p>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1579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9565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picture">
    <p:spTree>
      <p:nvGrpSpPr>
        <p:cNvPr id="1" name=""/>
        <p:cNvGrpSpPr/>
        <p:nvPr/>
      </p:nvGrpSpPr>
      <p:grpSpPr>
        <a:xfrm>
          <a:off x="0" y="0"/>
          <a:ext cx="0" cy="0"/>
          <a:chOff x="0" y="0"/>
          <a:chExt cx="0" cy="0"/>
        </a:xfrm>
      </p:grpSpPr>
      <p:sp>
        <p:nvSpPr>
          <p:cNvPr id="12" name="Textplatzhalter 9"/>
          <p:cNvSpPr>
            <a:spLocks noGrp="1"/>
          </p:cNvSpPr>
          <p:nvPr>
            <p:ph type="body" sz="quarter" idx="13" hasCustomPrompt="1"/>
          </p:nvPr>
        </p:nvSpPr>
        <p:spPr bwMode="gray">
          <a:xfrm>
            <a:off x="552827" y="764704"/>
            <a:ext cx="10293319" cy="432048"/>
          </a:xfrm>
        </p:spPr>
        <p:txBody>
          <a:bodyPr>
            <a:noAutofit/>
          </a:bodyPr>
          <a:lstStyle>
            <a:lvl1pPr marL="0">
              <a:spcAft>
                <a:spcPts val="0"/>
              </a:spcAft>
              <a:buFontTx/>
              <a:buNone/>
              <a:defRPr sz="2799">
                <a:solidFill>
                  <a:schemeClr val="tx1">
                    <a:lumMod val="50000"/>
                    <a:lumOff val="50000"/>
                  </a:schemeClr>
                </a:solidFill>
              </a:defRPr>
            </a:lvl1pPr>
            <a:lvl2pPr marL="0" indent="0">
              <a:spcAft>
                <a:spcPts val="0"/>
              </a:spcAft>
              <a:buFontTx/>
              <a:buNone/>
              <a:defRPr sz="2799">
                <a:solidFill>
                  <a:schemeClr val="accent2"/>
                </a:solidFill>
              </a:defRPr>
            </a:lvl2pPr>
            <a:lvl3pPr marL="0" indent="0">
              <a:spcAft>
                <a:spcPts val="0"/>
              </a:spcAft>
              <a:buFontTx/>
              <a:buNone/>
              <a:defRPr sz="2799">
                <a:solidFill>
                  <a:schemeClr val="accent2"/>
                </a:solidFill>
              </a:defRPr>
            </a:lvl3pPr>
            <a:lvl4pPr marL="0" indent="0">
              <a:spcAft>
                <a:spcPts val="0"/>
              </a:spcAft>
              <a:buFontTx/>
              <a:buNone/>
              <a:defRPr sz="2799">
                <a:solidFill>
                  <a:schemeClr val="accent2"/>
                </a:solidFill>
              </a:defRPr>
            </a:lvl4pPr>
            <a:lvl5pPr marL="0" indent="0">
              <a:spcAft>
                <a:spcPts val="0"/>
              </a:spcAft>
              <a:buFontTx/>
              <a:buNone/>
              <a:defRPr sz="2799">
                <a:solidFill>
                  <a:schemeClr val="accent2"/>
                </a:solidFill>
              </a:defRPr>
            </a:lvl5pPr>
            <a:lvl6pPr marL="0" indent="0">
              <a:spcAft>
                <a:spcPts val="0"/>
              </a:spcAft>
              <a:buFontTx/>
              <a:buNone/>
              <a:defRPr sz="2799">
                <a:solidFill>
                  <a:schemeClr val="accent2"/>
                </a:solidFill>
              </a:defRPr>
            </a:lvl6pPr>
            <a:lvl7pPr marL="0" indent="0">
              <a:spcAft>
                <a:spcPts val="0"/>
              </a:spcAft>
              <a:buFontTx/>
              <a:buNone/>
              <a:defRPr sz="2799">
                <a:solidFill>
                  <a:schemeClr val="accent2"/>
                </a:solidFill>
              </a:defRPr>
            </a:lvl7pPr>
            <a:lvl8pPr marL="0" indent="0">
              <a:spcAft>
                <a:spcPts val="0"/>
              </a:spcAft>
              <a:buFontTx/>
              <a:buNone/>
              <a:defRPr sz="2799">
                <a:solidFill>
                  <a:schemeClr val="accent2"/>
                </a:solidFill>
              </a:defRPr>
            </a:lvl8pPr>
            <a:lvl9pPr marL="0" indent="0">
              <a:spcAft>
                <a:spcPts val="0"/>
              </a:spcAft>
              <a:buFontTx/>
              <a:buNone/>
              <a:defRPr sz="2799">
                <a:solidFill>
                  <a:schemeClr val="accent2"/>
                </a:solidFill>
              </a:defRPr>
            </a:lvl9pPr>
          </a:lstStyle>
          <a:p>
            <a:pPr lvl="0"/>
            <a:r>
              <a:rPr lang="en-US" noProof="0" dirty="0"/>
              <a:t>Optional subtitle (in max. 1 line)</a:t>
            </a:r>
          </a:p>
        </p:txBody>
      </p:sp>
      <p:sp>
        <p:nvSpPr>
          <p:cNvPr id="8" name="Bildplatzhalter 7"/>
          <p:cNvSpPr>
            <a:spLocks noGrp="1" noChangeAspect="1"/>
          </p:cNvSpPr>
          <p:nvPr>
            <p:ph type="pic" sz="quarter" idx="14" hasCustomPrompt="1"/>
          </p:nvPr>
        </p:nvSpPr>
        <p:spPr bwMode="gray">
          <a:xfrm>
            <a:off x="552827" y="1700808"/>
            <a:ext cx="10293319" cy="4248000"/>
          </a:xfrm>
        </p:spPr>
        <p:txBody>
          <a:bodyPr lIns="0" tIns="612000" anchor="ctr" anchorCtr="0">
            <a:normAutofit/>
          </a:bodyPr>
          <a:lstStyle>
            <a:lvl1pPr marL="0" indent="0" algn="ctr">
              <a:buNone/>
              <a:defRPr sz="1200"/>
            </a:lvl1pPr>
          </a:lstStyle>
          <a:p>
            <a:r>
              <a:rPr lang="en-US" noProof="0" dirty="0"/>
              <a:t>Insert a picture here</a:t>
            </a:r>
          </a:p>
        </p:txBody>
      </p:sp>
      <p:sp>
        <p:nvSpPr>
          <p:cNvPr id="3" name="Titel 2"/>
          <p:cNvSpPr>
            <a:spLocks noGrp="1"/>
          </p:cNvSpPr>
          <p:nvPr>
            <p:ph type="title" hasCustomPrompt="1"/>
          </p:nvPr>
        </p:nvSpPr>
        <p:spPr bwMode="gray"/>
        <p:txBody>
          <a:bodyPr/>
          <a:lstStyle/>
          <a:p>
            <a:r>
              <a:rPr lang="en-US" noProof="0" dirty="0"/>
              <a:t>Slide title (2 lines | max. 1 line with subtitle)</a:t>
            </a:r>
          </a:p>
        </p:txBody>
      </p:sp>
    </p:spTree>
    <p:extLst>
      <p:ext uri="{BB962C8B-B14F-4D97-AF65-F5344CB8AC3E}">
        <p14:creationId xmlns:p14="http://schemas.microsoft.com/office/powerpoint/2010/main" val="1403801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ig picture with logo">
    <p:spTree>
      <p:nvGrpSpPr>
        <p:cNvPr id="1" name=""/>
        <p:cNvGrpSpPr/>
        <p:nvPr/>
      </p:nvGrpSpPr>
      <p:grpSpPr>
        <a:xfrm>
          <a:off x="0" y="0"/>
          <a:ext cx="0" cy="0"/>
          <a:chOff x="0" y="0"/>
          <a:chExt cx="0" cy="0"/>
        </a:xfrm>
      </p:grpSpPr>
      <p:sp>
        <p:nvSpPr>
          <p:cNvPr id="8" name="Bildplatzhalter 7"/>
          <p:cNvSpPr>
            <a:spLocks noGrp="1" noChangeAspect="1"/>
          </p:cNvSpPr>
          <p:nvPr>
            <p:ph type="pic" sz="quarter" idx="13" hasCustomPrompt="1"/>
          </p:nvPr>
        </p:nvSpPr>
        <p:spPr bwMode="gray">
          <a:xfrm>
            <a:off x="193624" y="188914"/>
            <a:ext cx="11805494" cy="5761036"/>
          </a:xfrm>
          <a:solidFill>
            <a:srgbClr val="E0E0E0"/>
          </a:solidFill>
        </p:spPr>
        <p:txBody>
          <a:bodyPr lIns="0" tIns="576000" anchor="ctr" anchorCtr="0">
            <a:normAutofit/>
          </a:bodyPr>
          <a:lstStyle>
            <a:lvl1pPr marL="0" marR="0" indent="0" algn="ctr" defTabSz="914126" rtl="0" eaLnBrk="1" fontAlgn="auto" latinLnBrk="0" hangingPunct="1">
              <a:lnSpc>
                <a:spcPct val="100000"/>
              </a:lnSpc>
              <a:spcBef>
                <a:spcPts val="0"/>
              </a:spcBef>
              <a:spcAft>
                <a:spcPts val="400"/>
              </a:spcAft>
              <a:buClrTx/>
              <a:buSzTx/>
              <a:buFont typeface="Arial" panose="020B0604020202020204" pitchFamily="34" charset="0"/>
              <a:buNone/>
              <a:tabLst/>
              <a:defRPr sz="1200">
                <a:solidFill>
                  <a:schemeClr val="bg1"/>
                </a:solidFill>
              </a:defRPr>
            </a:lvl1pPr>
          </a:lstStyle>
          <a:p>
            <a:r>
              <a:rPr lang="en-US" noProof="0" dirty="0"/>
              <a:t>Insert a picture here</a:t>
            </a:r>
          </a:p>
        </p:txBody>
      </p:sp>
    </p:spTree>
    <p:extLst>
      <p:ext uri="{BB962C8B-B14F-4D97-AF65-F5344CB8AC3E}">
        <p14:creationId xmlns:p14="http://schemas.microsoft.com/office/powerpoint/2010/main" val="470875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ig picture">
    <p:spTree>
      <p:nvGrpSpPr>
        <p:cNvPr id="1" name=""/>
        <p:cNvGrpSpPr/>
        <p:nvPr/>
      </p:nvGrpSpPr>
      <p:grpSpPr>
        <a:xfrm>
          <a:off x="0" y="0"/>
          <a:ext cx="0" cy="0"/>
          <a:chOff x="0" y="0"/>
          <a:chExt cx="0" cy="0"/>
        </a:xfrm>
      </p:grpSpPr>
      <p:sp>
        <p:nvSpPr>
          <p:cNvPr id="8" name="Bildplatzhalter 7"/>
          <p:cNvSpPr>
            <a:spLocks noGrp="1" noChangeAspect="1"/>
          </p:cNvSpPr>
          <p:nvPr>
            <p:ph type="pic" sz="quarter" idx="13" hasCustomPrompt="1"/>
          </p:nvPr>
        </p:nvSpPr>
        <p:spPr bwMode="gray">
          <a:xfrm>
            <a:off x="192881" y="188641"/>
            <a:ext cx="11806237" cy="6480719"/>
          </a:xfrm>
          <a:solidFill>
            <a:schemeClr val="bg1"/>
          </a:solidFill>
        </p:spPr>
        <p:txBody>
          <a:bodyPr lIns="0" tIns="576000" anchor="ctr" anchorCtr="0">
            <a:normAutofit/>
          </a:bodyPr>
          <a:lstStyle>
            <a:lvl1pPr marL="0" indent="0" algn="ctr">
              <a:buNone/>
              <a:defRPr sz="1200"/>
            </a:lvl1pPr>
          </a:lstStyle>
          <a:p>
            <a:r>
              <a:rPr lang="en-US" noProof="0" dirty="0"/>
              <a:t>Insert a picture here</a:t>
            </a:r>
          </a:p>
        </p:txBody>
      </p:sp>
      <p:sp>
        <p:nvSpPr>
          <p:cNvPr id="4" name="Rechteck 3"/>
          <p:cNvSpPr/>
          <p:nvPr userDrawn="1"/>
        </p:nvSpPr>
        <p:spPr bwMode="gray">
          <a:xfrm>
            <a:off x="193624" y="6237312"/>
            <a:ext cx="10149741" cy="504056"/>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6" tIns="45708" rIns="91416" bIns="45708" numCol="1" spcCol="0" rtlCol="0" fromWordArt="0" anchor="ctr" anchorCtr="0" forceAA="0" compatLnSpc="1">
            <a:prstTxWarp prst="textNoShape">
              <a:avLst/>
            </a:prstTxWarp>
            <a:noAutofit/>
          </a:bodyPr>
          <a:lstStyle/>
          <a:p>
            <a:pPr algn="ctr"/>
            <a:endParaRPr lang="en-US" sz="1799" noProof="0" dirty="0">
              <a:solidFill>
                <a:schemeClr val="bg1"/>
              </a:solidFill>
            </a:endParaRPr>
          </a:p>
        </p:txBody>
      </p:sp>
    </p:spTree>
    <p:extLst>
      <p:ext uri="{BB962C8B-B14F-4D97-AF65-F5344CB8AC3E}">
        <p14:creationId xmlns:p14="http://schemas.microsoft.com/office/powerpoint/2010/main" val="45427413"/>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theme" Target="../theme/theme1.xml"/><Relationship Id="rId5" Type="http://schemas.openxmlformats.org/officeDocument/2006/relationships/slideLayout" Target="../slideLayouts/slideLayout5.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image" Target="../media/image1.png"/><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bwMode="gray">
          <a:xfrm>
            <a:off x="552827" y="332657"/>
            <a:ext cx="10293319" cy="430887"/>
          </a:xfrm>
          <a:prstGeom prst="rect">
            <a:avLst/>
          </a:prstGeom>
          <a:solidFill>
            <a:schemeClr val="bg1"/>
          </a:solidFill>
        </p:spPr>
        <p:txBody>
          <a:bodyPr vert="horz" wrap="square" lIns="0" tIns="0" rIns="0" bIns="0" rtlCol="0" anchor="t">
            <a:spAutoFit/>
          </a:bodyPr>
          <a:lstStyle/>
          <a:p>
            <a:r>
              <a:rPr lang="en-US" noProof="0" dirty="0"/>
              <a:t>Slide title (2 lines | max. 1 line with subtitle)</a:t>
            </a:r>
          </a:p>
        </p:txBody>
      </p:sp>
      <p:sp>
        <p:nvSpPr>
          <p:cNvPr id="3" name="Textplatzhalter 2"/>
          <p:cNvSpPr>
            <a:spLocks noGrp="1"/>
          </p:cNvSpPr>
          <p:nvPr>
            <p:ph type="body" idx="1"/>
          </p:nvPr>
        </p:nvSpPr>
        <p:spPr bwMode="gray">
          <a:xfrm>
            <a:off x="552827" y="1700808"/>
            <a:ext cx="10293319" cy="4248000"/>
          </a:xfrm>
          <a:prstGeom prst="rect">
            <a:avLst/>
          </a:prstGeom>
          <a:noFill/>
        </p:spPr>
        <p:txBody>
          <a:bodyPr vert="horz" lIns="0" tIns="0" rIns="0" bIns="0" rtlCol="0">
            <a:noAutofit/>
          </a:bodyPr>
          <a:lstStyle/>
          <a:p>
            <a:pPr lvl="0"/>
            <a:r>
              <a:rPr lang="de-DE" noProof="0" dirty="0"/>
              <a:t>Textmasterformat bearbeiten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endParaRPr lang="en-US" noProof="0" dirty="0"/>
          </a:p>
        </p:txBody>
      </p:sp>
      <p:cxnSp>
        <p:nvCxnSpPr>
          <p:cNvPr id="615" name="Gerade Verbindung 614"/>
          <p:cNvCxnSpPr/>
          <p:nvPr/>
        </p:nvCxnSpPr>
        <p:spPr bwMode="gray">
          <a:xfrm>
            <a:off x="-167057" y="188640"/>
            <a:ext cx="71981" cy="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16" name="Gerade Verbindung 615"/>
          <p:cNvCxnSpPr/>
          <p:nvPr/>
        </p:nvCxnSpPr>
        <p:spPr bwMode="gray">
          <a:xfrm>
            <a:off x="-167073" y="1700808"/>
            <a:ext cx="71981" cy="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17" name="Gerade Verbindung 616"/>
          <p:cNvCxnSpPr/>
          <p:nvPr/>
        </p:nvCxnSpPr>
        <p:spPr bwMode="gray">
          <a:xfrm>
            <a:off x="-167089" y="5949280"/>
            <a:ext cx="71981" cy="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57" name="Gerade Verbindung 656"/>
          <p:cNvCxnSpPr/>
          <p:nvPr/>
        </p:nvCxnSpPr>
        <p:spPr bwMode="gray">
          <a:xfrm>
            <a:off x="192881"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58" name="Gerade Verbindung 657"/>
          <p:cNvCxnSpPr/>
          <p:nvPr/>
        </p:nvCxnSpPr>
        <p:spPr bwMode="gray">
          <a:xfrm>
            <a:off x="552827"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59" name="Gerade Verbindung 658"/>
          <p:cNvCxnSpPr/>
          <p:nvPr/>
        </p:nvCxnSpPr>
        <p:spPr bwMode="gray">
          <a:xfrm>
            <a:off x="5520085"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60" name="Gerade Verbindung 659"/>
          <p:cNvCxnSpPr/>
          <p:nvPr/>
        </p:nvCxnSpPr>
        <p:spPr bwMode="gray">
          <a:xfrm>
            <a:off x="10847290"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61" name="Gerade Verbindung 660"/>
          <p:cNvCxnSpPr/>
          <p:nvPr/>
        </p:nvCxnSpPr>
        <p:spPr bwMode="gray">
          <a:xfrm>
            <a:off x="11999118"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62" name="Gerade Verbindung 661"/>
          <p:cNvCxnSpPr/>
          <p:nvPr/>
        </p:nvCxnSpPr>
        <p:spPr bwMode="gray">
          <a:xfrm>
            <a:off x="5880032"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2" name="Gerade Verbindung 61"/>
          <p:cNvCxnSpPr/>
          <p:nvPr/>
        </p:nvCxnSpPr>
        <p:spPr bwMode="gray">
          <a:xfrm>
            <a:off x="3792343"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3" name="Gerade Verbindung 62"/>
          <p:cNvCxnSpPr/>
          <p:nvPr/>
        </p:nvCxnSpPr>
        <p:spPr bwMode="gray">
          <a:xfrm>
            <a:off x="4152290"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4" name="Gerade Verbindung 63"/>
          <p:cNvCxnSpPr/>
          <p:nvPr/>
        </p:nvCxnSpPr>
        <p:spPr bwMode="gray">
          <a:xfrm>
            <a:off x="7247828" y="-171400"/>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cxnSp>
        <p:nvCxnSpPr>
          <p:cNvPr id="65" name="Gerade Verbindung 64"/>
          <p:cNvCxnSpPr/>
          <p:nvPr/>
        </p:nvCxnSpPr>
        <p:spPr bwMode="gray">
          <a:xfrm rot="21540000">
            <a:off x="7607146" y="-171394"/>
            <a:ext cx="0" cy="72000"/>
          </a:xfrm>
          <a:prstGeom prst="line">
            <a:avLst/>
          </a:prstGeom>
          <a:ln w="6350">
            <a:solidFill>
              <a:srgbClr val="A3A3A3"/>
            </a:solidFill>
          </a:ln>
        </p:spPr>
        <p:style>
          <a:lnRef idx="1">
            <a:schemeClr val="accent1"/>
          </a:lnRef>
          <a:fillRef idx="0">
            <a:schemeClr val="accent1"/>
          </a:fillRef>
          <a:effectRef idx="0">
            <a:schemeClr val="accent1"/>
          </a:effectRef>
          <a:fontRef idx="minor">
            <a:schemeClr val="tx1"/>
          </a:fontRef>
        </p:style>
      </p:cxnSp>
      <p:pic>
        <p:nvPicPr>
          <p:cNvPr id="19" name="Grafik 18">
            <a:extLst>
              <a:ext uri="{FF2B5EF4-FFF2-40B4-BE49-F238E27FC236}">
                <a16:creationId xmlns:a16="http://schemas.microsoft.com/office/drawing/2014/main" id="{CBFDA402-7933-4119-B96D-B730F299116C}"/>
              </a:ext>
            </a:extLst>
          </p:cNvPr>
          <p:cNvPicPr>
            <a:picLocks noChangeAspect="1"/>
          </p:cNvPicPr>
          <p:nvPr userDrawn="1"/>
        </p:nvPicPr>
        <p:blipFill rotWithShape="1">
          <a:blip r:embed="rId59">
            <a:duotone>
              <a:prstClr val="black"/>
              <a:schemeClr val="accent1">
                <a:tint val="45000"/>
                <a:satMod val="400000"/>
              </a:schemeClr>
            </a:duotone>
            <a:extLst>
              <a:ext uri="{28A0092B-C50C-407E-A947-70E740481C1C}">
                <a14:useLocalDpi xmlns:a14="http://schemas.microsoft.com/office/drawing/2010/main" val="0"/>
              </a:ext>
            </a:extLst>
          </a:blip>
          <a:srcRect t="25457" r="8112" b="25050"/>
          <a:stretch/>
        </p:blipFill>
        <p:spPr>
          <a:xfrm>
            <a:off x="11346869" y="6360060"/>
            <a:ext cx="845131" cy="455212"/>
          </a:xfrm>
          <a:prstGeom prst="rect">
            <a:avLst/>
          </a:prstGeom>
        </p:spPr>
      </p:pic>
      <p:sp>
        <p:nvSpPr>
          <p:cNvPr id="20" name="Rectangle 8">
            <a:extLst>
              <a:ext uri="{FF2B5EF4-FFF2-40B4-BE49-F238E27FC236}">
                <a16:creationId xmlns:a16="http://schemas.microsoft.com/office/drawing/2014/main" id="{F711CB1F-703D-4E48-A876-0380D9B06DF7}"/>
              </a:ext>
            </a:extLst>
          </p:cNvPr>
          <p:cNvSpPr/>
          <p:nvPr userDrawn="1"/>
        </p:nvSpPr>
        <p:spPr>
          <a:xfrm>
            <a:off x="448970" y="188640"/>
            <a:ext cx="3703320" cy="94997"/>
          </a:xfrm>
          <a:prstGeom prst="rect">
            <a:avLst/>
          </a:prstGeom>
          <a:solidFill>
            <a:srgbClr val="002060"/>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9">
            <a:extLst>
              <a:ext uri="{FF2B5EF4-FFF2-40B4-BE49-F238E27FC236}">
                <a16:creationId xmlns:a16="http://schemas.microsoft.com/office/drawing/2014/main" id="{BA1FF6A0-80EB-4A7F-9F5C-3FE069CB0732}"/>
              </a:ext>
            </a:extLst>
          </p:cNvPr>
          <p:cNvSpPr/>
          <p:nvPr userDrawn="1"/>
        </p:nvSpPr>
        <p:spPr>
          <a:xfrm>
            <a:off x="8044583" y="185083"/>
            <a:ext cx="3703320" cy="98554"/>
          </a:xfrm>
          <a:prstGeom prst="rect">
            <a:avLst/>
          </a:prstGeom>
          <a:solidFill>
            <a:schemeClr val="bg2">
              <a:lumMod val="9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10">
            <a:extLst>
              <a:ext uri="{FF2B5EF4-FFF2-40B4-BE49-F238E27FC236}">
                <a16:creationId xmlns:a16="http://schemas.microsoft.com/office/drawing/2014/main" id="{A27254D8-479B-495D-857E-0FA0F4DE5ECA}"/>
              </a:ext>
            </a:extLst>
          </p:cNvPr>
          <p:cNvSpPr/>
          <p:nvPr userDrawn="1"/>
        </p:nvSpPr>
        <p:spPr>
          <a:xfrm>
            <a:off x="4244266" y="188640"/>
            <a:ext cx="3703320" cy="91440"/>
          </a:xfrm>
          <a:prstGeom prst="rect">
            <a:avLst/>
          </a:prstGeom>
          <a:solidFill>
            <a:schemeClr val="bg2">
              <a:lumMod val="5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4957719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 id="2147483706" r:id="rId46"/>
    <p:sldLayoutId id="2147483707" r:id="rId47"/>
    <p:sldLayoutId id="2147483708" r:id="rId48"/>
    <p:sldLayoutId id="2147483709" r:id="rId49"/>
    <p:sldLayoutId id="2147483710" r:id="rId50"/>
    <p:sldLayoutId id="2147483711" r:id="rId51"/>
    <p:sldLayoutId id="2147483712" r:id="rId52"/>
    <p:sldLayoutId id="2147483713" r:id="rId53"/>
    <p:sldLayoutId id="2147483714" r:id="rId54"/>
    <p:sldLayoutId id="2147483715" r:id="rId55"/>
    <p:sldLayoutId id="2147483716" r:id="rId56"/>
    <p:sldLayoutId id="2147483717" r:id="rId57"/>
  </p:sldLayoutIdLst>
  <p:hf sldNum="0" hdr="0" ftr="0" dt="0"/>
  <p:txStyles>
    <p:titleStyle>
      <a:lvl1pPr algn="l" defTabSz="914126" rtl="0" eaLnBrk="1" latinLnBrk="0" hangingPunct="1">
        <a:spcBef>
          <a:spcPct val="0"/>
        </a:spcBef>
        <a:buNone/>
        <a:defRPr sz="2799" kern="1200">
          <a:solidFill>
            <a:schemeClr val="tx1">
              <a:lumMod val="85000"/>
              <a:lumOff val="15000"/>
            </a:schemeClr>
          </a:solidFill>
          <a:latin typeface="+mj-lt"/>
          <a:ea typeface="+mj-ea"/>
          <a:cs typeface="+mj-cs"/>
        </a:defRPr>
      </a:lvl1pPr>
    </p:titleStyle>
    <p:bodyStyle>
      <a:lvl1pPr marL="179946" indent="-179946" algn="l" defTabSz="914126" rtl="0" eaLnBrk="1" latinLnBrk="0" hangingPunct="1">
        <a:spcBef>
          <a:spcPts val="0"/>
        </a:spcBef>
        <a:spcAft>
          <a:spcPts val="400"/>
        </a:spcAft>
        <a:buClr>
          <a:schemeClr val="tx1">
            <a:lumMod val="50000"/>
            <a:lumOff val="50000"/>
          </a:schemeClr>
        </a:buClr>
        <a:buFont typeface="Wingdings" panose="05000000000000000000" pitchFamily="2" charset="2"/>
        <a:buChar char="§"/>
        <a:defRPr sz="1799" kern="1200">
          <a:solidFill>
            <a:schemeClr val="tx1"/>
          </a:solidFill>
          <a:latin typeface="+mn-lt"/>
          <a:ea typeface="+mn-ea"/>
          <a:cs typeface="+mn-cs"/>
        </a:defRPr>
      </a:lvl1pPr>
      <a:lvl2pPr marL="359892" indent="-179334" algn="l" defTabSz="914126" rtl="0" eaLnBrk="1" latinLnBrk="0" hangingPunct="1">
        <a:spcBef>
          <a:spcPts val="0"/>
        </a:spcBef>
        <a:spcAft>
          <a:spcPts val="400"/>
        </a:spcAft>
        <a:buClr>
          <a:schemeClr val="tx1">
            <a:lumMod val="50000"/>
            <a:lumOff val="50000"/>
          </a:schemeClr>
        </a:buClr>
        <a:buFont typeface="Wingdings" panose="05000000000000000000" pitchFamily="2" charset="2"/>
        <a:buChar char="§"/>
        <a:defRPr sz="1799" kern="1200">
          <a:solidFill>
            <a:schemeClr val="tx1"/>
          </a:solidFill>
          <a:latin typeface="+mn-lt"/>
          <a:ea typeface="+mn-ea"/>
          <a:cs typeface="+mn-cs"/>
        </a:defRPr>
      </a:lvl2pPr>
      <a:lvl3pPr marL="539838" indent="-179334" algn="l" defTabSz="914126" rtl="0" eaLnBrk="1" latinLnBrk="0" hangingPunct="1">
        <a:spcBef>
          <a:spcPts val="0"/>
        </a:spcBef>
        <a:spcAft>
          <a:spcPts val="400"/>
        </a:spcAft>
        <a:buClr>
          <a:schemeClr val="tx1">
            <a:lumMod val="50000"/>
            <a:lumOff val="50000"/>
          </a:schemeClr>
        </a:buClr>
        <a:buFont typeface="Wingdings" panose="05000000000000000000" pitchFamily="2" charset="2"/>
        <a:buChar char="§"/>
        <a:defRPr sz="1799" kern="1200">
          <a:solidFill>
            <a:schemeClr val="tx1"/>
          </a:solidFill>
          <a:latin typeface="+mn-lt"/>
          <a:ea typeface="+mn-ea"/>
          <a:cs typeface="+mn-cs"/>
        </a:defRPr>
      </a:lvl3pPr>
      <a:lvl4pPr marL="719784" indent="-179334" algn="l" defTabSz="914126" rtl="0" eaLnBrk="1" latinLnBrk="0" hangingPunct="1">
        <a:spcBef>
          <a:spcPts val="0"/>
        </a:spcBef>
        <a:spcAft>
          <a:spcPts val="400"/>
        </a:spcAft>
        <a:buClr>
          <a:schemeClr val="tx1">
            <a:lumMod val="50000"/>
            <a:lumOff val="50000"/>
          </a:schemeClr>
        </a:buClr>
        <a:buFont typeface="Wingdings" panose="05000000000000000000" pitchFamily="2" charset="2"/>
        <a:buChar char="§"/>
        <a:defRPr sz="1799" kern="1200">
          <a:solidFill>
            <a:schemeClr val="tx1"/>
          </a:solidFill>
          <a:latin typeface="+mn-lt"/>
          <a:ea typeface="+mn-ea"/>
          <a:cs typeface="+mn-cs"/>
        </a:defRPr>
      </a:lvl4pPr>
      <a:lvl5pPr marL="899730" indent="-179334" algn="l" defTabSz="914126" rtl="0" eaLnBrk="1" latinLnBrk="0" hangingPunct="1">
        <a:spcBef>
          <a:spcPts val="0"/>
        </a:spcBef>
        <a:spcAft>
          <a:spcPts val="400"/>
        </a:spcAft>
        <a:buClr>
          <a:schemeClr val="tx1">
            <a:lumMod val="50000"/>
            <a:lumOff val="50000"/>
          </a:schemeClr>
        </a:buClr>
        <a:buFont typeface="Wingdings" panose="05000000000000000000" pitchFamily="2" charset="2"/>
        <a:buChar char="§"/>
        <a:defRPr sz="1799" kern="1200">
          <a:solidFill>
            <a:schemeClr val="tx1"/>
          </a:solidFill>
          <a:latin typeface="+mn-lt"/>
          <a:ea typeface="+mn-ea"/>
          <a:cs typeface="+mn-cs"/>
        </a:defRPr>
      </a:lvl5pPr>
      <a:lvl6pPr marL="899730" indent="-179946" algn="l" defTabSz="914126" rtl="0" eaLnBrk="1" latinLnBrk="0" hangingPunct="1">
        <a:spcBef>
          <a:spcPts val="0"/>
        </a:spcBef>
        <a:spcAft>
          <a:spcPts val="400"/>
        </a:spcAft>
        <a:buClr>
          <a:schemeClr val="accent2"/>
        </a:buClr>
        <a:buFont typeface="Wingdings" panose="05000000000000000000" pitchFamily="2" charset="2"/>
        <a:buChar char="§"/>
        <a:defRPr sz="1799" kern="1200">
          <a:solidFill>
            <a:schemeClr val="tx1"/>
          </a:solidFill>
          <a:latin typeface="+mn-lt"/>
          <a:ea typeface="+mn-ea"/>
          <a:cs typeface="+mn-cs"/>
        </a:defRPr>
      </a:lvl6pPr>
      <a:lvl7pPr marL="899730" indent="-179946" algn="l" defTabSz="914126" rtl="0" eaLnBrk="1" latinLnBrk="0" hangingPunct="1">
        <a:spcBef>
          <a:spcPts val="0"/>
        </a:spcBef>
        <a:spcAft>
          <a:spcPts val="400"/>
        </a:spcAft>
        <a:buClr>
          <a:schemeClr val="accent2"/>
        </a:buClr>
        <a:buFont typeface="Wingdings" panose="05000000000000000000" pitchFamily="2" charset="2"/>
        <a:buChar char="§"/>
        <a:defRPr sz="1799" kern="1200">
          <a:solidFill>
            <a:schemeClr val="tx1"/>
          </a:solidFill>
          <a:latin typeface="+mn-lt"/>
          <a:ea typeface="+mn-ea"/>
          <a:cs typeface="+mn-cs"/>
        </a:defRPr>
      </a:lvl7pPr>
      <a:lvl8pPr marL="899730" indent="-179946" algn="l" defTabSz="914126" rtl="0" eaLnBrk="1" latinLnBrk="0" hangingPunct="1">
        <a:spcBef>
          <a:spcPts val="0"/>
        </a:spcBef>
        <a:spcAft>
          <a:spcPts val="400"/>
        </a:spcAft>
        <a:buClr>
          <a:schemeClr val="accent2"/>
        </a:buClr>
        <a:buFont typeface="Wingdings" panose="05000000000000000000" pitchFamily="2" charset="2"/>
        <a:buChar char="§"/>
        <a:defRPr sz="1799" kern="1200">
          <a:solidFill>
            <a:schemeClr val="tx1"/>
          </a:solidFill>
          <a:latin typeface="+mn-lt"/>
          <a:ea typeface="+mn-ea"/>
          <a:cs typeface="+mn-cs"/>
        </a:defRPr>
      </a:lvl8pPr>
      <a:lvl9pPr marL="899730" indent="-179946" algn="l" defTabSz="914126" rtl="0" eaLnBrk="1" latinLnBrk="0" hangingPunct="1">
        <a:spcBef>
          <a:spcPts val="0"/>
        </a:spcBef>
        <a:spcAft>
          <a:spcPts val="400"/>
        </a:spcAft>
        <a:buClr>
          <a:schemeClr val="accent2"/>
        </a:buClr>
        <a:buFont typeface="Wingdings" panose="05000000000000000000" pitchFamily="2" charset="2"/>
        <a:buChar char="§"/>
        <a:defRPr sz="1799" kern="1200">
          <a:solidFill>
            <a:schemeClr val="tx1"/>
          </a:solidFill>
          <a:latin typeface="+mn-lt"/>
          <a:ea typeface="+mn-ea"/>
          <a:cs typeface="+mn-cs"/>
        </a:defRPr>
      </a:lvl9pPr>
    </p:bodyStyle>
    <p:otherStyle>
      <a:defPPr>
        <a:defRPr lang="de-DE"/>
      </a:defPPr>
      <a:lvl1pPr marL="0" algn="l" defTabSz="914126" rtl="0" eaLnBrk="1" latinLnBrk="0" hangingPunct="1">
        <a:defRPr sz="1600" kern="1200">
          <a:solidFill>
            <a:schemeClr val="tx1"/>
          </a:solidFill>
          <a:latin typeface="+mn-lt"/>
          <a:ea typeface="+mn-ea"/>
          <a:cs typeface="+mn-cs"/>
        </a:defRPr>
      </a:lvl1pPr>
      <a:lvl2pPr marL="457063" algn="l" defTabSz="914126" rtl="0" eaLnBrk="1" latinLnBrk="0" hangingPunct="1">
        <a:defRPr sz="1600" kern="1200">
          <a:solidFill>
            <a:schemeClr val="tx1"/>
          </a:solidFill>
          <a:latin typeface="+mn-lt"/>
          <a:ea typeface="+mn-ea"/>
          <a:cs typeface="+mn-cs"/>
        </a:defRPr>
      </a:lvl2pPr>
      <a:lvl3pPr marL="914126" algn="l" defTabSz="914126" rtl="0" eaLnBrk="1" latinLnBrk="0" hangingPunct="1">
        <a:defRPr sz="1600" kern="1200">
          <a:solidFill>
            <a:schemeClr val="tx1"/>
          </a:solidFill>
          <a:latin typeface="+mn-lt"/>
          <a:ea typeface="+mn-ea"/>
          <a:cs typeface="+mn-cs"/>
        </a:defRPr>
      </a:lvl3pPr>
      <a:lvl4pPr marL="1371189" algn="l" defTabSz="914126" rtl="0" eaLnBrk="1" latinLnBrk="0" hangingPunct="1">
        <a:defRPr sz="1600" kern="1200">
          <a:solidFill>
            <a:schemeClr val="tx1"/>
          </a:solidFill>
          <a:latin typeface="+mn-lt"/>
          <a:ea typeface="+mn-ea"/>
          <a:cs typeface="+mn-cs"/>
        </a:defRPr>
      </a:lvl4pPr>
      <a:lvl5pPr marL="1828251" algn="l" defTabSz="914126" rtl="0" eaLnBrk="1" latinLnBrk="0" hangingPunct="1">
        <a:defRPr sz="1600" kern="1200">
          <a:solidFill>
            <a:schemeClr val="tx1"/>
          </a:solidFill>
          <a:latin typeface="+mn-lt"/>
          <a:ea typeface="+mn-ea"/>
          <a:cs typeface="+mn-cs"/>
        </a:defRPr>
      </a:lvl5pPr>
      <a:lvl6pPr marL="2285314" algn="l" defTabSz="914126" rtl="0" eaLnBrk="1" latinLnBrk="0" hangingPunct="1">
        <a:defRPr sz="1600" kern="1200">
          <a:solidFill>
            <a:schemeClr val="tx1"/>
          </a:solidFill>
          <a:latin typeface="+mn-lt"/>
          <a:ea typeface="+mn-ea"/>
          <a:cs typeface="+mn-cs"/>
        </a:defRPr>
      </a:lvl6pPr>
      <a:lvl7pPr marL="2742377" algn="l" defTabSz="914126" rtl="0" eaLnBrk="1" latinLnBrk="0" hangingPunct="1">
        <a:defRPr sz="1600" kern="1200">
          <a:solidFill>
            <a:schemeClr val="tx1"/>
          </a:solidFill>
          <a:latin typeface="+mn-lt"/>
          <a:ea typeface="+mn-ea"/>
          <a:cs typeface="+mn-cs"/>
        </a:defRPr>
      </a:lvl7pPr>
      <a:lvl8pPr marL="3199440" algn="l" defTabSz="914126" rtl="0" eaLnBrk="1" latinLnBrk="0" hangingPunct="1">
        <a:defRPr sz="1600" kern="1200">
          <a:solidFill>
            <a:schemeClr val="tx1"/>
          </a:solidFill>
          <a:latin typeface="+mn-lt"/>
          <a:ea typeface="+mn-ea"/>
          <a:cs typeface="+mn-cs"/>
        </a:defRPr>
      </a:lvl8pPr>
      <a:lvl9pPr marL="3656503" algn="l" defTabSz="914126"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39.xml"/><Relationship Id="rId5" Type="http://schemas.openxmlformats.org/officeDocument/2006/relationships/image" Target="../media/image13.sv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065E37BC-13E0-481C-BFB5-8DF5781B337E}"/>
              </a:ext>
            </a:extLst>
          </p:cNvPr>
          <p:cNvSpPr/>
          <p:nvPr/>
        </p:nvSpPr>
        <p:spPr bwMode="gray">
          <a:xfrm>
            <a:off x="3274439" y="967141"/>
            <a:ext cx="2700000" cy="430887"/>
          </a:xfrm>
          <a:prstGeom prst="rect">
            <a:avLst/>
          </a:prstGeom>
          <a:solidFill>
            <a:srgbClr val="3CA014"/>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Daily Scrum</a:t>
            </a:r>
          </a:p>
        </p:txBody>
      </p:sp>
      <p:sp>
        <p:nvSpPr>
          <p:cNvPr id="4" name="Rechteck 3">
            <a:extLst>
              <a:ext uri="{FF2B5EF4-FFF2-40B4-BE49-F238E27FC236}">
                <a16:creationId xmlns:a16="http://schemas.microsoft.com/office/drawing/2014/main" id="{2493200E-970E-4247-B6FB-8061947AC545}"/>
              </a:ext>
            </a:extLst>
          </p:cNvPr>
          <p:cNvSpPr/>
          <p:nvPr/>
        </p:nvSpPr>
        <p:spPr bwMode="gray">
          <a:xfrm>
            <a:off x="6158632" y="963156"/>
            <a:ext cx="2700000" cy="430887"/>
          </a:xfrm>
          <a:prstGeom prst="rect">
            <a:avLst/>
          </a:prstGeom>
          <a:solidFill>
            <a:srgbClr val="002060"/>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Sprint Review</a:t>
            </a:r>
          </a:p>
        </p:txBody>
      </p:sp>
      <p:sp>
        <p:nvSpPr>
          <p:cNvPr id="5" name="Rechteck 4">
            <a:extLst>
              <a:ext uri="{FF2B5EF4-FFF2-40B4-BE49-F238E27FC236}">
                <a16:creationId xmlns:a16="http://schemas.microsoft.com/office/drawing/2014/main" id="{0E74287B-93F9-4A42-9E13-C5997CE20A7F}"/>
              </a:ext>
            </a:extLst>
          </p:cNvPr>
          <p:cNvSpPr/>
          <p:nvPr/>
        </p:nvSpPr>
        <p:spPr bwMode="gray">
          <a:xfrm>
            <a:off x="9070164" y="957713"/>
            <a:ext cx="2700000" cy="430887"/>
          </a:xfrm>
          <a:prstGeom prst="rect">
            <a:avLst/>
          </a:prstGeom>
          <a:solidFill>
            <a:srgbClr val="002060"/>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Sprint Retrospective</a:t>
            </a:r>
            <a:endParaRPr kumimoji="0" lang="en-US" sz="105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endParaRPr>
          </a:p>
        </p:txBody>
      </p:sp>
      <p:sp>
        <p:nvSpPr>
          <p:cNvPr id="6" name="Rechteck 5">
            <a:extLst>
              <a:ext uri="{FF2B5EF4-FFF2-40B4-BE49-F238E27FC236}">
                <a16:creationId xmlns:a16="http://schemas.microsoft.com/office/drawing/2014/main" id="{E3913D9C-F3FD-49CE-8AAE-2B3BE8B6E89D}"/>
              </a:ext>
            </a:extLst>
          </p:cNvPr>
          <p:cNvSpPr/>
          <p:nvPr/>
        </p:nvSpPr>
        <p:spPr bwMode="gray">
          <a:xfrm>
            <a:off x="402329" y="975896"/>
            <a:ext cx="2700000" cy="430887"/>
          </a:xfrm>
          <a:prstGeom prst="rect">
            <a:avLst/>
          </a:prstGeom>
          <a:solidFill>
            <a:srgbClr val="002060"/>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Sprint Planning</a:t>
            </a:r>
            <a:endParaRPr kumimoji="0" lang="en-US" sz="20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endParaRPr>
          </a:p>
        </p:txBody>
      </p:sp>
      <p:sp>
        <p:nvSpPr>
          <p:cNvPr id="7" name="Rechteck 6">
            <a:extLst>
              <a:ext uri="{FF2B5EF4-FFF2-40B4-BE49-F238E27FC236}">
                <a16:creationId xmlns:a16="http://schemas.microsoft.com/office/drawing/2014/main" id="{CEA08D31-6691-47D6-8106-B010A257FAA8}"/>
              </a:ext>
            </a:extLst>
          </p:cNvPr>
          <p:cNvSpPr/>
          <p:nvPr/>
        </p:nvSpPr>
        <p:spPr bwMode="gray">
          <a:xfrm>
            <a:off x="3274439" y="2415206"/>
            <a:ext cx="2699998" cy="3367527"/>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Dear Team, </a:t>
            </a:r>
          </a:p>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Please be invited to our </a:t>
            </a:r>
            <a:r>
              <a:rPr kumimoji="0" lang="en-US" sz="1000" b="1"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Daily Scrum </a:t>
            </a: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meeting to plan the work for the next 24 hours. During the meeting we will discuss the following topics: </a:t>
            </a: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endParaRPr>
          </a:p>
          <a:p>
            <a:pPr marL="171450" marR="0" lvl="0" indent="-1714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What did I do yesterday that helped the team meet the sprint goal?</a:t>
            </a:r>
          </a:p>
          <a:p>
            <a:pPr marL="171450" marR="0" lvl="0" indent="-1714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What will I do today to help the team meet the sprint goal?</a:t>
            </a:r>
          </a:p>
          <a:p>
            <a:pPr marL="171450" marR="0" lvl="0" indent="-1714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Do I see any impediment that prevents me or the team from meeting the sprint goal?</a:t>
            </a: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endParaRPr>
          </a:p>
        </p:txBody>
      </p:sp>
      <p:sp>
        <p:nvSpPr>
          <p:cNvPr id="8" name="Rechteck 7">
            <a:extLst>
              <a:ext uri="{FF2B5EF4-FFF2-40B4-BE49-F238E27FC236}">
                <a16:creationId xmlns:a16="http://schemas.microsoft.com/office/drawing/2014/main" id="{55EDC38C-D31E-411F-B690-EF4EBAC2A80A}"/>
              </a:ext>
            </a:extLst>
          </p:cNvPr>
          <p:cNvSpPr/>
          <p:nvPr/>
        </p:nvSpPr>
        <p:spPr bwMode="gray">
          <a:xfrm>
            <a:off x="6135081" y="2415206"/>
            <a:ext cx="2723552" cy="3367527"/>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Dear all, </a:t>
            </a:r>
          </a:p>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Please be invited to our bi-weekly </a:t>
            </a:r>
            <a:r>
              <a:rPr kumimoji="0" lang="en-US" sz="1000" b="1"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Sprint Reviews</a:t>
            </a: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 We invite you to collaborate with the Scrum team on an ongoing basis. The Scrum Team will present the increment of the actual Sprint. The target of the Sprint Review meeting is to elicit feedback and foster collaboration.</a:t>
            </a:r>
          </a:p>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During the sprint review we will touch upon the following topics: </a:t>
            </a:r>
          </a:p>
          <a:p>
            <a:pPr marL="171450" marR="0" lvl="0" indent="-1714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Introduction: recap of product vision, backlog &amp; sprint goal </a:t>
            </a:r>
          </a:p>
          <a:p>
            <a:pPr marL="171450" marR="0" lvl="0" indent="-1714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What has been done? - What has not been done? What went well? - Which problems occurred? - How were problems solved?</a:t>
            </a:r>
          </a:p>
          <a:p>
            <a:pPr marL="171450" marR="0" lvl="0" indent="-1714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Live demo of working product, incl. . Q&amp;A discussions </a:t>
            </a:r>
          </a:p>
          <a:p>
            <a:pPr marL="171450" marR="0" lvl="0" indent="-1714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Discussion of product backlog as it stands for next sprint</a:t>
            </a:r>
          </a:p>
        </p:txBody>
      </p:sp>
      <p:sp>
        <p:nvSpPr>
          <p:cNvPr id="9" name="Rechteck 8">
            <a:extLst>
              <a:ext uri="{FF2B5EF4-FFF2-40B4-BE49-F238E27FC236}">
                <a16:creationId xmlns:a16="http://schemas.microsoft.com/office/drawing/2014/main" id="{E28E9BF7-0440-49AA-8F35-71ACD97C635F}"/>
              </a:ext>
            </a:extLst>
          </p:cNvPr>
          <p:cNvSpPr/>
          <p:nvPr/>
        </p:nvSpPr>
        <p:spPr bwMode="gray">
          <a:xfrm>
            <a:off x="9070164" y="2424181"/>
            <a:ext cx="2719567" cy="335918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Dear Team, </a:t>
            </a:r>
          </a:p>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Please be invited to our </a:t>
            </a:r>
            <a:r>
              <a:rPr kumimoji="0" lang="en-US" sz="1000" b="1"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Sprint Retrospective</a:t>
            </a: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 We will identify areas for improvement to be enacted during the next sprint. Together we will plan way to increase product quality by improving work processes or adapting the definition of "Done“. </a:t>
            </a:r>
          </a:p>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During the meeting we will discuss the following topics:</a:t>
            </a:r>
          </a:p>
          <a:p>
            <a:pPr marL="171450" marR="0" lvl="0" indent="-1714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Inspect how the last Sprint went with regards to people, relationships, process, and tools</a:t>
            </a:r>
          </a:p>
          <a:p>
            <a:pPr marL="171450" marR="0" lvl="0" indent="-1714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Identify and order the major items that went well and potential improvements</a:t>
            </a:r>
          </a:p>
          <a:p>
            <a:pPr marL="171450" marR="0" lvl="0" indent="-1714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Create a plan for implementing improvements</a:t>
            </a:r>
          </a:p>
        </p:txBody>
      </p:sp>
      <p:sp>
        <p:nvSpPr>
          <p:cNvPr id="11" name="Titel 2">
            <a:extLst>
              <a:ext uri="{FF2B5EF4-FFF2-40B4-BE49-F238E27FC236}">
                <a16:creationId xmlns:a16="http://schemas.microsoft.com/office/drawing/2014/main" id="{573A6D23-1527-4A1E-9BE2-531D58A409C0}"/>
              </a:ext>
            </a:extLst>
          </p:cNvPr>
          <p:cNvSpPr txBox="1">
            <a:spLocks/>
          </p:cNvSpPr>
          <p:nvPr/>
        </p:nvSpPr>
        <p:spPr>
          <a:xfrm>
            <a:off x="552971" y="332656"/>
            <a:ext cx="10296000" cy="430887"/>
          </a:xfrm>
          <a:prstGeom prst="rect">
            <a:avLst/>
          </a:prstGeom>
        </p:spPr>
        <p:txBody>
          <a:bodyPr/>
          <a:lstStyle>
            <a:lvl1pPr algn="l" defTabSz="914126" rtl="0" eaLnBrk="1" latinLnBrk="0" hangingPunct="1">
              <a:spcBef>
                <a:spcPct val="0"/>
              </a:spcBef>
              <a:buNone/>
              <a:defRPr sz="2799" kern="1200">
                <a:solidFill>
                  <a:schemeClr val="tx1">
                    <a:lumMod val="85000"/>
                    <a:lumOff val="15000"/>
                  </a:schemeClr>
                </a:solidFill>
                <a:latin typeface="+mj-lt"/>
                <a:ea typeface="+mj-ea"/>
                <a:cs typeface="+mj-cs"/>
              </a:defRPr>
            </a:lvl1pPr>
          </a:lstStyle>
          <a:p>
            <a:pPr marL="0" marR="0" lvl="0" indent="0" algn="l" defTabSz="914126" rtl="0" eaLnBrk="1" fontAlgn="auto" latinLnBrk="0" hangingPunct="1">
              <a:lnSpc>
                <a:spcPct val="100000"/>
              </a:lnSpc>
              <a:spcBef>
                <a:spcPct val="0"/>
              </a:spcBef>
              <a:spcAft>
                <a:spcPts val="0"/>
              </a:spcAft>
              <a:buClrTx/>
              <a:buSzTx/>
              <a:buFontTx/>
              <a:buNone/>
              <a:tabLst/>
              <a:defRPr/>
            </a:pPr>
            <a:r>
              <a:rPr kumimoji="0" lang="en-US" sz="2799" b="0" i="0" u="none" strike="noStrike" kern="1200" cap="none" spc="0" normalizeH="0" baseline="0" noProof="0" dirty="0">
                <a:ln>
                  <a:noFill/>
                </a:ln>
                <a:solidFill>
                  <a:srgbClr val="000000">
                    <a:lumMod val="85000"/>
                    <a:lumOff val="15000"/>
                  </a:srgbClr>
                </a:solidFill>
                <a:effectLst/>
                <a:uLnTx/>
                <a:uFillTx/>
                <a:latin typeface="Arial"/>
                <a:ea typeface="+mj-ea"/>
                <a:cs typeface="+mj-cs"/>
              </a:rPr>
              <a:t>Scrum Events</a:t>
            </a:r>
          </a:p>
        </p:txBody>
      </p:sp>
      <p:sp>
        <p:nvSpPr>
          <p:cNvPr id="13" name="Rechteck 12">
            <a:extLst>
              <a:ext uri="{FF2B5EF4-FFF2-40B4-BE49-F238E27FC236}">
                <a16:creationId xmlns:a16="http://schemas.microsoft.com/office/drawing/2014/main" id="{DE93B58F-9F44-43B6-B0BC-195C5DEA0341}"/>
              </a:ext>
            </a:extLst>
          </p:cNvPr>
          <p:cNvSpPr/>
          <p:nvPr/>
        </p:nvSpPr>
        <p:spPr bwMode="gray">
          <a:xfrm>
            <a:off x="3264656" y="1511241"/>
            <a:ext cx="2700000" cy="353446"/>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Daily</a:t>
            </a:r>
          </a:p>
        </p:txBody>
      </p:sp>
      <p:sp>
        <p:nvSpPr>
          <p:cNvPr id="14" name="Rechteck 13">
            <a:extLst>
              <a:ext uri="{FF2B5EF4-FFF2-40B4-BE49-F238E27FC236}">
                <a16:creationId xmlns:a16="http://schemas.microsoft.com/office/drawing/2014/main" id="{C817C450-008E-4422-9974-ADDD70032304}"/>
              </a:ext>
            </a:extLst>
          </p:cNvPr>
          <p:cNvSpPr/>
          <p:nvPr/>
        </p:nvSpPr>
        <p:spPr bwMode="gray">
          <a:xfrm>
            <a:off x="6148849" y="1494308"/>
            <a:ext cx="2700000" cy="353446"/>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Tuesday</a:t>
            </a:r>
            <a:r>
              <a:rPr kumimoji="0" lang="en-US" sz="1000" b="0"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bi-weekly</a:t>
            </a:r>
          </a:p>
        </p:txBody>
      </p:sp>
      <p:sp>
        <p:nvSpPr>
          <p:cNvPr id="15" name="Rechteck 14">
            <a:extLst>
              <a:ext uri="{FF2B5EF4-FFF2-40B4-BE49-F238E27FC236}">
                <a16:creationId xmlns:a16="http://schemas.microsoft.com/office/drawing/2014/main" id="{6F0742F4-4AE3-42E7-93C0-0F11045DD236}"/>
              </a:ext>
            </a:extLst>
          </p:cNvPr>
          <p:cNvSpPr/>
          <p:nvPr/>
        </p:nvSpPr>
        <p:spPr bwMode="gray">
          <a:xfrm>
            <a:off x="9070164" y="1457268"/>
            <a:ext cx="2700000" cy="353446"/>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Tuesday</a:t>
            </a:r>
            <a:r>
              <a:rPr kumimoji="0" lang="en-US" sz="1000" b="0"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bi-weekly</a:t>
            </a:r>
          </a:p>
        </p:txBody>
      </p:sp>
      <p:sp>
        <p:nvSpPr>
          <p:cNvPr id="16" name="Rechteck 15">
            <a:extLst>
              <a:ext uri="{FF2B5EF4-FFF2-40B4-BE49-F238E27FC236}">
                <a16:creationId xmlns:a16="http://schemas.microsoft.com/office/drawing/2014/main" id="{C32C7777-0C33-4ACE-B37C-9A262A2A798D}"/>
              </a:ext>
            </a:extLst>
          </p:cNvPr>
          <p:cNvSpPr/>
          <p:nvPr/>
        </p:nvSpPr>
        <p:spPr bwMode="gray">
          <a:xfrm>
            <a:off x="402270" y="1511241"/>
            <a:ext cx="2700000" cy="353446"/>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Tuesday</a:t>
            </a:r>
            <a:r>
              <a:rPr kumimoji="0" lang="en-US" sz="1000" b="0"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bi-weekly</a:t>
            </a:r>
          </a:p>
        </p:txBody>
      </p:sp>
      <p:sp>
        <p:nvSpPr>
          <p:cNvPr id="17" name="Rechteck 16">
            <a:extLst>
              <a:ext uri="{FF2B5EF4-FFF2-40B4-BE49-F238E27FC236}">
                <a16:creationId xmlns:a16="http://schemas.microsoft.com/office/drawing/2014/main" id="{A8BC5349-F86C-44D7-883C-3C1C3A07450E}"/>
              </a:ext>
            </a:extLst>
          </p:cNvPr>
          <p:cNvSpPr/>
          <p:nvPr/>
        </p:nvSpPr>
        <p:spPr bwMode="gray">
          <a:xfrm>
            <a:off x="3274439" y="1948548"/>
            <a:ext cx="2700000" cy="309885"/>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08:15 – 08:30</a:t>
            </a:r>
          </a:p>
        </p:txBody>
      </p:sp>
      <p:sp>
        <p:nvSpPr>
          <p:cNvPr id="18" name="Rechteck 17">
            <a:extLst>
              <a:ext uri="{FF2B5EF4-FFF2-40B4-BE49-F238E27FC236}">
                <a16:creationId xmlns:a16="http://schemas.microsoft.com/office/drawing/2014/main" id="{7A28A31D-B9C5-4B91-8A2D-047F14EB3554}"/>
              </a:ext>
            </a:extLst>
          </p:cNvPr>
          <p:cNvSpPr/>
          <p:nvPr/>
        </p:nvSpPr>
        <p:spPr bwMode="gray">
          <a:xfrm>
            <a:off x="6158632" y="1931615"/>
            <a:ext cx="2700000" cy="309885"/>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08:30 – 10:30</a:t>
            </a:r>
          </a:p>
        </p:txBody>
      </p:sp>
      <p:sp>
        <p:nvSpPr>
          <p:cNvPr id="19" name="Rechteck 18">
            <a:extLst>
              <a:ext uri="{FF2B5EF4-FFF2-40B4-BE49-F238E27FC236}">
                <a16:creationId xmlns:a16="http://schemas.microsoft.com/office/drawing/2014/main" id="{B6643F34-EBEE-48C5-BC18-7BA8D8DBC57A}"/>
              </a:ext>
            </a:extLst>
          </p:cNvPr>
          <p:cNvSpPr/>
          <p:nvPr/>
        </p:nvSpPr>
        <p:spPr bwMode="gray">
          <a:xfrm>
            <a:off x="9079947" y="1894575"/>
            <a:ext cx="2700000" cy="309885"/>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10:30 – 12:30</a:t>
            </a:r>
          </a:p>
        </p:txBody>
      </p:sp>
      <p:sp>
        <p:nvSpPr>
          <p:cNvPr id="20" name="Rechteck 19">
            <a:extLst>
              <a:ext uri="{FF2B5EF4-FFF2-40B4-BE49-F238E27FC236}">
                <a16:creationId xmlns:a16="http://schemas.microsoft.com/office/drawing/2014/main" id="{A434EC94-4F23-41ED-B277-17A11F557A73}"/>
              </a:ext>
            </a:extLst>
          </p:cNvPr>
          <p:cNvSpPr/>
          <p:nvPr/>
        </p:nvSpPr>
        <p:spPr bwMode="gray">
          <a:xfrm>
            <a:off x="412053" y="1948548"/>
            <a:ext cx="2700000" cy="309885"/>
          </a:xfrm>
          <a:prstGeom prst="rect">
            <a:avLst/>
          </a:prstGeom>
          <a:solidFill>
            <a:schemeClr val="bg1">
              <a:lumMod val="8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13:30 – 17:30</a:t>
            </a:r>
          </a:p>
        </p:txBody>
      </p:sp>
      <p:pic>
        <p:nvPicPr>
          <p:cNvPr id="22" name="Grafik 21" descr="Tageskalender Silhouette">
            <a:extLst>
              <a:ext uri="{FF2B5EF4-FFF2-40B4-BE49-F238E27FC236}">
                <a16:creationId xmlns:a16="http://schemas.microsoft.com/office/drawing/2014/main" id="{D9A9875F-C147-4810-B08D-1652F4D2BBB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5416" y="1474875"/>
            <a:ext cx="354558" cy="354558"/>
          </a:xfrm>
          <a:prstGeom prst="rect">
            <a:avLst/>
          </a:prstGeom>
        </p:spPr>
      </p:pic>
      <p:pic>
        <p:nvPicPr>
          <p:cNvPr id="23" name="Grafik 22" descr="Tageskalender Silhouette">
            <a:extLst>
              <a:ext uri="{FF2B5EF4-FFF2-40B4-BE49-F238E27FC236}">
                <a16:creationId xmlns:a16="http://schemas.microsoft.com/office/drawing/2014/main" id="{F9995254-CCCF-475D-A28F-080F8BFD20C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274439" y="1474875"/>
            <a:ext cx="354558" cy="354558"/>
          </a:xfrm>
          <a:prstGeom prst="rect">
            <a:avLst/>
          </a:prstGeom>
        </p:spPr>
      </p:pic>
      <p:pic>
        <p:nvPicPr>
          <p:cNvPr id="24" name="Grafik 23" descr="Tageskalender Silhouette">
            <a:extLst>
              <a:ext uri="{FF2B5EF4-FFF2-40B4-BE49-F238E27FC236}">
                <a16:creationId xmlns:a16="http://schemas.microsoft.com/office/drawing/2014/main" id="{5A7A48EF-3976-4F4C-AED3-B7F28951098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140319" y="1450925"/>
            <a:ext cx="354558" cy="354558"/>
          </a:xfrm>
          <a:prstGeom prst="rect">
            <a:avLst/>
          </a:prstGeom>
        </p:spPr>
      </p:pic>
      <p:pic>
        <p:nvPicPr>
          <p:cNvPr id="25" name="Grafik 24" descr="Tageskalender Silhouette">
            <a:extLst>
              <a:ext uri="{FF2B5EF4-FFF2-40B4-BE49-F238E27FC236}">
                <a16:creationId xmlns:a16="http://schemas.microsoft.com/office/drawing/2014/main" id="{968D3693-5BB2-4C97-A298-421023D1677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070164" y="1422378"/>
            <a:ext cx="354558" cy="354558"/>
          </a:xfrm>
          <a:prstGeom prst="rect">
            <a:avLst/>
          </a:prstGeom>
        </p:spPr>
      </p:pic>
      <p:pic>
        <p:nvPicPr>
          <p:cNvPr id="27" name="Grafik 26" descr="Uhr Silhouette">
            <a:extLst>
              <a:ext uri="{FF2B5EF4-FFF2-40B4-BE49-F238E27FC236}">
                <a16:creationId xmlns:a16="http://schemas.microsoft.com/office/drawing/2014/main" id="{B9755325-EA13-4D5A-A44E-260D6DE6057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15491" y="1985589"/>
            <a:ext cx="272845" cy="272845"/>
          </a:xfrm>
          <a:prstGeom prst="rect">
            <a:avLst/>
          </a:prstGeom>
        </p:spPr>
      </p:pic>
      <p:pic>
        <p:nvPicPr>
          <p:cNvPr id="28" name="Grafik 27" descr="Uhr Silhouette">
            <a:extLst>
              <a:ext uri="{FF2B5EF4-FFF2-40B4-BE49-F238E27FC236}">
                <a16:creationId xmlns:a16="http://schemas.microsoft.com/office/drawing/2014/main" id="{3B457AA2-BC90-4AE6-BA53-54685FC7DD7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274439" y="1985588"/>
            <a:ext cx="272845" cy="272845"/>
          </a:xfrm>
          <a:prstGeom prst="rect">
            <a:avLst/>
          </a:prstGeom>
        </p:spPr>
      </p:pic>
      <p:pic>
        <p:nvPicPr>
          <p:cNvPr id="29" name="Grafik 28" descr="Uhr Silhouette">
            <a:extLst>
              <a:ext uri="{FF2B5EF4-FFF2-40B4-BE49-F238E27FC236}">
                <a16:creationId xmlns:a16="http://schemas.microsoft.com/office/drawing/2014/main" id="{B4405125-B219-403C-B3D8-E597993B06F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181175" y="1968655"/>
            <a:ext cx="272845" cy="272845"/>
          </a:xfrm>
          <a:prstGeom prst="rect">
            <a:avLst/>
          </a:prstGeom>
        </p:spPr>
      </p:pic>
      <p:pic>
        <p:nvPicPr>
          <p:cNvPr id="30" name="Grafik 29" descr="Uhr Silhouette">
            <a:extLst>
              <a:ext uri="{FF2B5EF4-FFF2-40B4-BE49-F238E27FC236}">
                <a16:creationId xmlns:a16="http://schemas.microsoft.com/office/drawing/2014/main" id="{A7182741-06F4-49A9-BAA3-3E4762DEB97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110962" y="1931615"/>
            <a:ext cx="272845" cy="272845"/>
          </a:xfrm>
          <a:prstGeom prst="rect">
            <a:avLst/>
          </a:prstGeom>
        </p:spPr>
      </p:pic>
      <p:sp>
        <p:nvSpPr>
          <p:cNvPr id="31" name="Rechteck 30">
            <a:extLst>
              <a:ext uri="{FF2B5EF4-FFF2-40B4-BE49-F238E27FC236}">
                <a16:creationId xmlns:a16="http://schemas.microsoft.com/office/drawing/2014/main" id="{39B7CAD0-5A0D-460A-94DA-7F87CC818C04}"/>
              </a:ext>
            </a:extLst>
          </p:cNvPr>
          <p:cNvSpPr/>
          <p:nvPr/>
        </p:nvSpPr>
        <p:spPr bwMode="gray">
          <a:xfrm>
            <a:off x="402269" y="2406451"/>
            <a:ext cx="2699999" cy="3367527"/>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Dear Team, </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Please be invited to our </a:t>
            </a:r>
            <a:r>
              <a:rPr kumimoji="0" lang="en-US" sz="1000" b="1"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Sprint Planning </a:t>
            </a: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meeting for the next sprint. During this meeting we will review the product backlog and decide which user stories to take into the next sprint. We will also review, if the specification (Definition of Ready) of the User Stories is concrete enough. </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We will discuss the following topics: </a:t>
            </a:r>
          </a:p>
          <a:p>
            <a:pPr marL="0" marR="0" lvl="0" indent="0" algn="just" defTabSz="914400" rtl="0" eaLnBrk="1" fontAlgn="auto" latinLnBrk="0" hangingPunct="1">
              <a:lnSpc>
                <a:spcPct val="100000"/>
              </a:lnSpc>
              <a:spcBef>
                <a:spcPts val="600"/>
              </a:spcBef>
              <a:spcAft>
                <a:spcPts val="0"/>
              </a:spcAft>
              <a:buClrTx/>
              <a:buSzTx/>
              <a:buFontTx/>
              <a:buNone/>
              <a:tabLst/>
              <a:defRPr/>
            </a:pPr>
            <a:endPar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endParaRPr>
          </a:p>
          <a:p>
            <a:pPr marL="171450" marR="0" lvl="0" indent="-171450" algn="just"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Sprint goal</a:t>
            </a:r>
          </a:p>
          <a:p>
            <a:pPr marL="171450" marR="0" lvl="0" indent="-171450" algn="just"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Sprint Backlog: Which User Stories to take into the next Sprint</a:t>
            </a:r>
          </a:p>
          <a:p>
            <a:pPr marL="171450" marR="0" lvl="0" indent="-171450" algn="just"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0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rPr>
              <a:t>Definition of Ready: Are the User Stories specified concretely enough</a:t>
            </a:r>
            <a:endParaRPr kumimoji="0" lang="en-US" sz="1800" b="0" i="0" u="none" strike="noStrike" kern="1200" cap="none" spc="0" normalizeH="0" baseline="0" noProof="0" dirty="0">
              <a:ln>
                <a:noFill/>
              </a:ln>
              <a:solidFill>
                <a:srgbClr val="000000">
                  <a:lumMod val="50000"/>
                  <a:lumOff val="50000"/>
                </a:srgbClr>
              </a:solidFill>
              <a:effectLst/>
              <a:uLnTx/>
              <a:uFillTx/>
              <a:latin typeface="Arial Narrow" panose="020B0606020202030204" pitchFamily="34" charset="0"/>
              <a:ea typeface="+mn-ea"/>
              <a:cs typeface="+mn-cs"/>
            </a:endParaRPr>
          </a:p>
        </p:txBody>
      </p:sp>
    </p:spTree>
    <p:extLst>
      <p:ext uri="{BB962C8B-B14F-4D97-AF65-F5344CB8AC3E}">
        <p14:creationId xmlns:p14="http://schemas.microsoft.com/office/powerpoint/2010/main" val="39710675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F2pgvvZbNQ9y68pSCQRDNg"/>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MH_PowerPoint Master">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Sonepa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2"/>
        </a:solidFill>
        <a:ln w="6350">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8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9525">
          <a:solidFill>
            <a:srgbClr val="3CA014"/>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marL="180000" indent="-180000">
          <a:buClr>
            <a:schemeClr val="accent2"/>
          </a:buClr>
          <a:buFont typeface="Wingdings" panose="05000000000000000000" pitchFamily="2" charset="2"/>
          <a:buChar char="§"/>
          <a:defRPr sz="1800" dirty="0" err="1" smtClean="0"/>
        </a:defPPr>
      </a:lstStyle>
    </a:txDef>
  </a:objectDefaults>
  <a:extraClrSchemeLst/>
  <a:custClrLst>
    <a:custClr name="M+H Green">
      <a:srgbClr val="00732D"/>
    </a:custClr>
    <a:custClr name="M+H Light-green">
      <a:srgbClr val="3CA014"/>
    </a:custClr>
    <a:custClr name="M+H Orange">
      <a:srgbClr val="EB690F"/>
    </a:custClr>
    <a:custClr name="M+H Red">
      <a:srgbClr val="BE001E"/>
    </a:custClr>
    <a:custClr name="Black">
      <a:srgbClr val="000000"/>
    </a:custClr>
    <a:custClr name="Grey">
      <a:srgbClr val="666666"/>
    </a:custClr>
    <a:custClr>
      <a:srgbClr val="FFFFFF"/>
    </a:custClr>
    <a:custClr>
      <a:srgbClr val="FFFFFF"/>
    </a:custClr>
    <a:custClr>
      <a:srgbClr val="FFFFFF"/>
    </a:custClr>
    <a:custClr>
      <a:srgbClr val="FFFFFF"/>
    </a:custClr>
    <a:custClr name="80% M+H Green">
      <a:srgbClr val="358F5C"/>
    </a:custClr>
    <a:custClr name="80% M+H Light-green">
      <a:srgbClr val="63B343"/>
    </a:custClr>
    <a:custClr name="80% M+H Orange">
      <a:srgbClr val="EF873F"/>
    </a:custClr>
    <a:custClr name="80% M+H Red">
      <a:srgbClr val="CB334B"/>
    </a:custClr>
    <a:custClr name="80% Black">
      <a:srgbClr val="333333"/>
    </a:custClr>
    <a:custClr name="80% Grey">
      <a:srgbClr val="858585"/>
    </a:custClr>
    <a:custClr>
      <a:srgbClr val="FFFFFF"/>
    </a:custClr>
    <a:custClr>
      <a:srgbClr val="FFFFFF"/>
    </a:custClr>
    <a:custClr>
      <a:srgbClr val="FFFFFF"/>
    </a:custClr>
    <a:custClr>
      <a:srgbClr val="FFFFFF"/>
    </a:custClr>
    <a:custClr name="60% M+H Green">
      <a:srgbClr val="67AB85"/>
    </a:custClr>
    <a:custClr name="60% M+H Light-green">
      <a:srgbClr val="8AC672"/>
    </a:custClr>
    <a:custClr name="60% M+H Orange">
      <a:srgbClr val="F3A56F"/>
    </a:custClr>
    <a:custClr name="60% M+H Red">
      <a:srgbClr val="D86978"/>
    </a:custClr>
    <a:custClr name="60% Black">
      <a:srgbClr val="666666"/>
    </a:custClr>
    <a:custClr name="60% Grey">
      <a:srgbClr val="A3A3A3"/>
    </a:custClr>
    <a:custClr>
      <a:srgbClr val="FFFFFF"/>
    </a:custClr>
    <a:custClr>
      <a:srgbClr val="FFFFFF"/>
    </a:custClr>
    <a:custClr>
      <a:srgbClr val="FFFFFF"/>
    </a:custClr>
    <a:custClr>
      <a:srgbClr val="FFFFFF"/>
    </a:custClr>
    <a:custClr name="40% M+H Green">
      <a:srgbClr val="9AC7AE"/>
    </a:custClr>
    <a:custClr name="40% M+H Light-green">
      <a:srgbClr val="B1D9A1"/>
    </a:custClr>
    <a:custClr name="40% M+H Orange">
      <a:srgbClr val="F7C39F"/>
    </a:custClr>
    <a:custClr name="40% M+H Red">
      <a:srgbClr val="E599A5"/>
    </a:custClr>
    <a:custClr name="40% Black">
      <a:srgbClr val="999999"/>
    </a:custClr>
    <a:custClr name="40% Grey">
      <a:srgbClr val="C2C2C2"/>
    </a:custClr>
    <a:custClr>
      <a:srgbClr val="FFFFFF"/>
    </a:custClr>
    <a:custClr>
      <a:srgbClr val="FFFFFF"/>
    </a:custClr>
    <a:custClr>
      <a:srgbClr val="FFFFFF"/>
    </a:custClr>
    <a:custClr>
      <a:srgbClr val="FFFFFF"/>
    </a:custClr>
    <a:custClr name="20% M+H Green">
      <a:srgbClr val="CCE3D6"/>
    </a:custClr>
    <a:custClr name="20% M+H Light-green">
      <a:srgbClr val="D8ECD0"/>
    </a:custClr>
    <a:custClr name="20% M+H Orange">
      <a:srgbClr val="FBE1CF"/>
    </a:custClr>
    <a:custClr name="20% M+H Red">
      <a:srgbClr val="F2CCD2"/>
    </a:custClr>
    <a:custClr name="20% Black">
      <a:srgbClr val="CCCCCC"/>
    </a:custClr>
    <a:custClr name="20% Grey">
      <a:srgbClr val="E0E0E0"/>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MH.pptx" id="{07A94DDE-5B6A-47C2-8B0A-2B2660A1F5E4}" vid="{78C34495-9072-48A6-B75D-10420CD1D5C1}"/>
    </a:ext>
  </a:extLst>
</a:theme>
</file>

<file path=docProps/app.xml><?xml version="1.0" encoding="utf-8"?>
<Properties xmlns="http://schemas.openxmlformats.org/officeDocument/2006/extended-properties" xmlns:vt="http://schemas.openxmlformats.org/officeDocument/2006/docPropsVTypes">
  <TotalTime>0</TotalTime>
  <Words>412</Words>
  <Application>Microsoft Office PowerPoint</Application>
  <PresentationFormat>Breitbild</PresentationFormat>
  <Paragraphs>42</Paragraphs>
  <Slides>1</Slides>
  <Notes>0</Notes>
  <HiddenSlides>0</HiddenSlides>
  <MMClips>0</MMClips>
  <ScaleCrop>false</ScaleCrop>
  <HeadingPairs>
    <vt:vector size="8" baseType="variant">
      <vt:variant>
        <vt:lpstr>Verwendete Schriftarten</vt:lpstr>
      </vt:variant>
      <vt:variant>
        <vt:i4>4</vt:i4>
      </vt:variant>
      <vt:variant>
        <vt:lpstr>Design</vt:lpstr>
      </vt:variant>
      <vt:variant>
        <vt:i4>1</vt:i4>
      </vt:variant>
      <vt:variant>
        <vt:lpstr>Eingebettete OLE-Server</vt:lpstr>
      </vt:variant>
      <vt:variant>
        <vt:i4>2</vt:i4>
      </vt:variant>
      <vt:variant>
        <vt:lpstr>Folientitel</vt:lpstr>
      </vt:variant>
      <vt:variant>
        <vt:i4>1</vt:i4>
      </vt:variant>
    </vt:vector>
  </HeadingPairs>
  <TitlesOfParts>
    <vt:vector size="8" baseType="lpstr">
      <vt:lpstr>Arial</vt:lpstr>
      <vt:lpstr>Arial Narrow</vt:lpstr>
      <vt:lpstr>Symbol</vt:lpstr>
      <vt:lpstr>Wingdings</vt:lpstr>
      <vt:lpstr>MH_PowerPoint Master</vt:lpstr>
      <vt:lpstr>think-cell Slide</vt:lpstr>
      <vt:lpstr>think-cell Folie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Nina</dc:creator>
  <cp:lastModifiedBy>Nina</cp:lastModifiedBy>
  <cp:revision>1</cp:revision>
  <dcterms:created xsi:type="dcterms:W3CDTF">2021-11-26T05:47:54Z</dcterms:created>
  <dcterms:modified xsi:type="dcterms:W3CDTF">2021-11-26T05:48:53Z</dcterms:modified>
</cp:coreProperties>
</file>